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C600-6211-408F-847D-A4A41885D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33332-FE25-4176-8639-EC427E7AE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A9DEF-76E8-47B1-813A-3409CDF60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3F02-ED9A-40C7-AC67-05DEE23D9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3C7C-8F25-45EB-B85B-DC50D047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6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E94A-CDDD-4C69-B4C2-A391189C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8F30C-A896-471E-9BE9-9AD3C3CCE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1F0F2-8C3D-48ED-96D4-8B1C7BF5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C0DB0-991A-47EA-9DC1-9ADE50EF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EC25-4D20-4F42-AD96-F57782D0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709EB-7F24-4712-8525-0DE7B07F4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6B15F-73F5-4FE5-827E-02A8FE944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E4CC1-FE09-4C2F-977F-9C1C6B52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71834-9BD5-45F7-AA24-EA958A6D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F44C2-9D36-4342-B12B-BB1C5A70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DBE1-F273-4A5C-ACDE-2D72AAA2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D57F0-AA9C-4E31-86D2-B064C367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FF13-F9E8-4C37-95E0-323F9D84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C37F9-D4D8-4507-8022-38FDB266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9332-5C00-4FC8-9883-CE0D7DAE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3C24-A486-41C9-8DCB-0AD477678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DD3CB-A890-42EA-A755-0ADB68735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40400-AB94-4361-83EA-5F89406C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05A81-9B97-4D88-93B9-7B0EC344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8D068-17E8-4164-8167-4D1A3A49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9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9833-DF15-4915-9641-26409219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745E-3588-4884-9BA4-CCA6A85A4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725EC-1C41-412A-9AE1-D8529D412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8A3FD-E996-4507-BE05-801C5E23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A1089-E564-460B-BA44-CF20EAC8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A3D97-EA6A-4460-8C86-425B60F5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0539-2433-4900-84CB-0529E6C4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B63A8-06D7-490C-8DBF-F89B265BC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A8997-09E3-46DD-B03D-AC7D4763B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FA3F0-20F8-4758-9BF9-580552F24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58418-4551-4519-A096-2BC39B944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9EE5C-CB7F-4B46-9AB0-A3C57A9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5AA506-88F1-40A7-BD73-8770B7C0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A8110-B423-4639-9942-679A43F2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1F34-D9AA-464E-8E6A-8572D4D8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5ED84-A816-461A-AA7F-4C5D6682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C359B-0E67-4A21-8A9B-9E651D8E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AE21A-C0F0-4D20-9D05-59D96E94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E76DC-DE58-490F-B86C-676138606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D37E3-9E7D-4725-BB60-B34636129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BB331-12AD-4490-96D8-E1EC1A58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6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225C-FE53-4FB9-A72B-EEAA1984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7E86-EC19-4926-B77C-057CF783A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6453B-A269-4FB5-94B9-119E914EC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EE631-81E3-40D1-BB3A-FC0E67B5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D3ACD-82C7-45C6-83EB-0D0CAAFF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A5CD5-AB4F-449D-8A57-216D63E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1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B3F2-7C3A-4FEA-8D37-D50672B0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B43C4-C123-45A7-A513-F11D4AA5A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CC6BC-4E1D-46BF-8264-FDCB875C4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4EBD3-4E0B-4939-9566-13315A47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B4351-D83D-4826-828D-51070B9C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7A449-4AE4-455C-A509-80C07619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3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25390-9C62-44D4-BC45-C58C1AD4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BE3CA-DD43-4CCC-9C0C-FE6452F65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46673-3566-4A6F-8865-AF9ED9E4B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8F680-FA11-49A9-9B2D-AD638234B90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E4CAA-3CF5-4DC2-86F2-6AE7D68C9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06D24-F028-4E49-A681-AA1B74B23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4CD8E-FE5F-48C4-88F1-75AF935D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8.wdp"/><Relationship Id="rId3" Type="http://schemas.microsoft.com/office/2007/relationships/hdphoto" Target="../media/hdphoto13.wdp"/><Relationship Id="rId7" Type="http://schemas.microsoft.com/office/2007/relationships/hdphoto" Target="../media/hdphoto15.wdp"/><Relationship Id="rId12" Type="http://schemas.openxmlformats.org/officeDocument/2006/relationships/image" Target="../media/image18.png"/><Relationship Id="rId17" Type="http://schemas.microsoft.com/office/2007/relationships/hdphoto" Target="../media/hdphoto20.wdp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5" Type="http://schemas.microsoft.com/office/2007/relationships/hdphoto" Target="../media/hdphoto19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16.wdp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26.wdp"/><Relationship Id="rId18" Type="http://schemas.openxmlformats.org/officeDocument/2006/relationships/image" Target="../media/image29.png"/><Relationship Id="rId3" Type="http://schemas.microsoft.com/office/2007/relationships/hdphoto" Target="../media/hdphoto21.wdp"/><Relationship Id="rId21" Type="http://schemas.microsoft.com/office/2007/relationships/hdphoto" Target="../media/hdphoto30.wdp"/><Relationship Id="rId7" Type="http://schemas.microsoft.com/office/2007/relationships/hdphoto" Target="../media/hdphoto23.wdp"/><Relationship Id="rId12" Type="http://schemas.openxmlformats.org/officeDocument/2006/relationships/image" Target="../media/image26.png"/><Relationship Id="rId17" Type="http://schemas.microsoft.com/office/2007/relationships/hdphoto" Target="../media/hdphoto28.wdp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hdphoto" Target="../media/hdphoto25.wdp"/><Relationship Id="rId5" Type="http://schemas.microsoft.com/office/2007/relationships/hdphoto" Target="../media/hdphoto22.wdp"/><Relationship Id="rId15" Type="http://schemas.microsoft.com/office/2007/relationships/hdphoto" Target="../media/hdphoto27.wdp"/><Relationship Id="rId23" Type="http://schemas.microsoft.com/office/2007/relationships/hdphoto" Target="../media/hdphoto31.wdp"/><Relationship Id="rId10" Type="http://schemas.openxmlformats.org/officeDocument/2006/relationships/image" Target="../media/image25.png"/><Relationship Id="rId19" Type="http://schemas.microsoft.com/office/2007/relationships/hdphoto" Target="../media/hdphoto29.wdp"/><Relationship Id="rId4" Type="http://schemas.openxmlformats.org/officeDocument/2006/relationships/image" Target="../media/image22.png"/><Relationship Id="rId9" Type="http://schemas.microsoft.com/office/2007/relationships/hdphoto" Target="../media/hdphoto24.wdp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13" Type="http://schemas.openxmlformats.org/officeDocument/2006/relationships/image" Target="../media/image38.png"/><Relationship Id="rId18" Type="http://schemas.microsoft.com/office/2007/relationships/hdphoto" Target="../media/hdphoto39.wdp"/><Relationship Id="rId26" Type="http://schemas.microsoft.com/office/2007/relationships/hdphoto" Target="../media/hdphoto43.wdp"/><Relationship Id="rId3" Type="http://schemas.openxmlformats.org/officeDocument/2006/relationships/image" Target="../media/image33.png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microsoft.com/office/2007/relationships/hdphoto" Target="../media/hdphoto36.wdp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microsoft.com/office/2007/relationships/hdphoto" Target="../media/hdphoto38.wdp"/><Relationship Id="rId20" Type="http://schemas.microsoft.com/office/2007/relationships/hdphoto" Target="../media/hdphoto40.wdp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3.wdp"/><Relationship Id="rId11" Type="http://schemas.openxmlformats.org/officeDocument/2006/relationships/image" Target="../media/image37.png"/><Relationship Id="rId24" Type="http://schemas.microsoft.com/office/2007/relationships/hdphoto" Target="../media/hdphoto42.wdp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microsoft.com/office/2007/relationships/hdphoto" Target="../media/hdphoto44.wdp"/><Relationship Id="rId10" Type="http://schemas.microsoft.com/office/2007/relationships/hdphoto" Target="../media/hdphoto35.wdp"/><Relationship Id="rId19" Type="http://schemas.openxmlformats.org/officeDocument/2006/relationships/image" Target="../media/image41.png"/><Relationship Id="rId4" Type="http://schemas.microsoft.com/office/2007/relationships/hdphoto" Target="../media/hdphoto32.wdp"/><Relationship Id="rId9" Type="http://schemas.openxmlformats.org/officeDocument/2006/relationships/image" Target="../media/image36.png"/><Relationship Id="rId14" Type="http://schemas.microsoft.com/office/2007/relationships/hdphoto" Target="../media/hdphoto37.wdp"/><Relationship Id="rId22" Type="http://schemas.microsoft.com/office/2007/relationships/hdphoto" Target="../media/hdphoto41.wdp"/><Relationship Id="rId27" Type="http://schemas.openxmlformats.org/officeDocument/2006/relationships/image" Target="../media/image45.png"/><Relationship Id="rId30" Type="http://schemas.microsoft.com/office/2007/relationships/hdphoto" Target="../media/hdphoto4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51.wdp"/><Relationship Id="rId18" Type="http://schemas.openxmlformats.org/officeDocument/2006/relationships/image" Target="../media/image55.png"/><Relationship Id="rId3" Type="http://schemas.microsoft.com/office/2007/relationships/hdphoto" Target="../media/hdphoto46.wdp"/><Relationship Id="rId21" Type="http://schemas.microsoft.com/office/2007/relationships/hdphoto" Target="../media/hdphoto55.wdp"/><Relationship Id="rId7" Type="http://schemas.microsoft.com/office/2007/relationships/hdphoto" Target="../media/hdphoto48.wdp"/><Relationship Id="rId12" Type="http://schemas.openxmlformats.org/officeDocument/2006/relationships/image" Target="../media/image52.png"/><Relationship Id="rId17" Type="http://schemas.microsoft.com/office/2007/relationships/hdphoto" Target="../media/hdphoto53.wdp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microsoft.com/office/2007/relationships/hdphoto" Target="../media/hdphoto50.wdp"/><Relationship Id="rId5" Type="http://schemas.microsoft.com/office/2007/relationships/hdphoto" Target="../media/hdphoto47.wdp"/><Relationship Id="rId15" Type="http://schemas.microsoft.com/office/2007/relationships/hdphoto" Target="../media/hdphoto52.wdp"/><Relationship Id="rId10" Type="http://schemas.openxmlformats.org/officeDocument/2006/relationships/image" Target="../media/image51.png"/><Relationship Id="rId19" Type="http://schemas.microsoft.com/office/2007/relationships/hdphoto" Target="../media/hdphoto54.wdp"/><Relationship Id="rId4" Type="http://schemas.openxmlformats.org/officeDocument/2006/relationships/image" Target="../media/image48.png"/><Relationship Id="rId9" Type="http://schemas.microsoft.com/office/2007/relationships/hdphoto" Target="../media/hdphoto49.wdp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61.wdp"/><Relationship Id="rId18" Type="http://schemas.openxmlformats.org/officeDocument/2006/relationships/image" Target="../media/image65.png"/><Relationship Id="rId3" Type="http://schemas.microsoft.com/office/2007/relationships/hdphoto" Target="../media/hdphoto56.wdp"/><Relationship Id="rId21" Type="http://schemas.microsoft.com/office/2007/relationships/hdphoto" Target="../media/hdphoto65.wdp"/><Relationship Id="rId7" Type="http://schemas.microsoft.com/office/2007/relationships/hdphoto" Target="../media/hdphoto58.wdp"/><Relationship Id="rId12" Type="http://schemas.openxmlformats.org/officeDocument/2006/relationships/image" Target="../media/image62.png"/><Relationship Id="rId17" Type="http://schemas.microsoft.com/office/2007/relationships/hdphoto" Target="../media/hdphoto63.wdp"/><Relationship Id="rId2" Type="http://schemas.openxmlformats.org/officeDocument/2006/relationships/image" Target="../media/image57.png"/><Relationship Id="rId16" Type="http://schemas.openxmlformats.org/officeDocument/2006/relationships/image" Target="../media/image64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microsoft.com/office/2007/relationships/hdphoto" Target="../media/hdphoto60.wdp"/><Relationship Id="rId5" Type="http://schemas.microsoft.com/office/2007/relationships/hdphoto" Target="../media/hdphoto57.wdp"/><Relationship Id="rId15" Type="http://schemas.microsoft.com/office/2007/relationships/hdphoto" Target="../media/hdphoto62.wdp"/><Relationship Id="rId10" Type="http://schemas.openxmlformats.org/officeDocument/2006/relationships/image" Target="../media/image61.png"/><Relationship Id="rId19" Type="http://schemas.microsoft.com/office/2007/relationships/hdphoto" Target="../media/hdphoto64.wdp"/><Relationship Id="rId4" Type="http://schemas.openxmlformats.org/officeDocument/2006/relationships/image" Target="../media/image58.png"/><Relationship Id="rId9" Type="http://schemas.microsoft.com/office/2007/relationships/hdphoto" Target="../media/hdphoto59.wdp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6B4AB-04AC-4D32-A290-BA3AAB182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820" l="9961" r="89844">
                        <a14:foregroundMark x1="44336" y1="90820" x2="44336" y2="90820"/>
                        <a14:foregroundMark x1="35547" y1="90430" x2="35547" y2="90430"/>
                        <a14:backgroundMark x1="34375" y1="87695" x2="34375" y2="87695"/>
                        <a14:backgroundMark x1="42773" y1="88867" x2="42773" y2="88867"/>
                        <a14:backgroundMark x1="43359" y1="88477" x2="43359" y2="88477"/>
                        <a14:backgroundMark x1="41602" y1="88867" x2="41602" y2="88867"/>
                        <a14:backgroundMark x1="59570" y1="89453" x2="59570" y2="89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025" y="1447800"/>
            <a:ext cx="1590675" cy="159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87559-F0AD-4E15-B183-A1D3CBEB7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977" y1="76758" x2="50977" y2="76758"/>
                        <a14:foregroundMark x1="50000" y1="75781" x2="50000" y2="75781"/>
                        <a14:foregroundMark x1="51563" y1="79102" x2="51563" y2="79102"/>
                        <a14:backgroundMark x1="52539" y1="76172" x2="52539" y2="76172"/>
                        <a14:backgroundMark x1="55859" y1="75391" x2="55859" y2="75391"/>
                        <a14:backgroundMark x1="51953" y1="75781" x2="51953" y2="75781"/>
                        <a14:backgroundMark x1="16797" y1="60547" x2="16797" y2="605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-101600"/>
            <a:ext cx="1854200" cy="1854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73EA2-FD80-47FB-8D41-F2344702B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1758" y1="82227" x2="51758" y2="82227"/>
                        <a14:backgroundMark x1="38086" y1="82617" x2="38086" y2="82617"/>
                        <a14:backgroundMark x1="37695" y1="86523" x2="37695" y2="86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4674" y="585787"/>
            <a:ext cx="2333625" cy="23336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E50682-2BBB-42CE-BF9E-626CEFF391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78" b="96094" l="9961" r="89844">
                        <a14:foregroundMark x1="23242" y1="92969" x2="34961" y2="94531"/>
                        <a14:foregroundMark x1="67578" y1="94922" x2="80469" y2="93164"/>
                        <a14:foregroundMark x1="32031" y1="96289" x2="23242" y2="96094"/>
                        <a14:foregroundMark x1="39648" y1="92383" x2="39648" y2="92383"/>
                        <a14:foregroundMark x1="20703" y1="95508" x2="20703" y2="95508"/>
                        <a14:foregroundMark x1="78711" y1="95313" x2="78711" y2="95313"/>
                        <a14:foregroundMark x1="41211" y1="8789" x2="41211" y2="8789"/>
                        <a14:foregroundMark x1="33984" y1="5664" x2="33984" y2="5664"/>
                        <a14:foregroundMark x1="40430" y1="5078" x2="40430" y2="5078"/>
                        <a14:foregroundMark x1="34570" y1="4883" x2="34570" y2="4883"/>
                        <a14:foregroundMark x1="30859" y1="4883" x2="30859" y2="48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299" y="63500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B375DE-F612-40B6-9650-81D87FAFF6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95117" l="9961" r="89844">
                        <a14:foregroundMark x1="31836" y1="92773" x2="27930" y2="90625"/>
                        <a14:foregroundMark x1="64063" y1="95117" x2="67383" y2="92773"/>
                        <a14:backgroundMark x1="29492" y1="21875" x2="29492" y2="21875"/>
                        <a14:backgroundMark x1="27344" y1="29102" x2="27344" y2="29102"/>
                        <a14:backgroundMark x1="25195" y1="36133" x2="25195" y2="361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3899" y="244475"/>
            <a:ext cx="2768600" cy="276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9A0908-E8C6-4620-A651-86DFE48512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89844" l="5469" r="95313">
                        <a14:foregroundMark x1="20117" y1="40430" x2="43945" y2="36914"/>
                        <a14:foregroundMark x1="43945" y1="36914" x2="51758" y2="37695"/>
                        <a14:foregroundMark x1="22852" y1="39844" x2="28906" y2="28906"/>
                        <a14:foregroundMark x1="79883" y1="36914" x2="51563" y2="33789"/>
                        <a14:foregroundMark x1="56836" y1="16406" x2="56836" y2="16406"/>
                        <a14:foregroundMark x1="8398" y1="72656" x2="8398" y2="47461"/>
                        <a14:foregroundMark x1="5664" y1="43164" x2="5664" y2="43164"/>
                        <a14:foregroundMark x1="17773" y1="73242" x2="17773" y2="73242"/>
                        <a14:foregroundMark x1="23438" y1="32031" x2="23438" y2="32031"/>
                        <a14:foregroundMark x1="15039" y1="70313" x2="21875" y2="70313"/>
                        <a14:foregroundMark x1="95313" y1="66211" x2="86328" y2="46484"/>
                        <a14:foregroundMark x1="86328" y1="46484" x2="86133" y2="41602"/>
                        <a14:foregroundMark x1="10742" y1="45898" x2="23438" y2="32227"/>
                        <a14:foregroundMark x1="77539" y1="37695" x2="74219" y2="33398"/>
                        <a14:foregroundMark x1="5469" y1="42188" x2="5469" y2="42188"/>
                        <a14:foregroundMark x1="17188" y1="27539" x2="17188" y2="27539"/>
                        <a14:foregroundMark x1="36914" y1="17383" x2="36914" y2="17383"/>
                        <a14:foregroundMark x1="16602" y1="27930" x2="16602" y2="27930"/>
                        <a14:foregroundMark x1="16016" y1="28125" x2="16016" y2="28125"/>
                        <a14:backgroundMark x1="37695" y1="79297" x2="37695" y2="79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099" y="4213226"/>
            <a:ext cx="2032001" cy="2032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A36A9E-D605-440E-A4CC-E8863B93FD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66" b="89844" l="9961" r="92188">
                        <a14:foregroundMark x1="92188" y1="51172" x2="91211" y2="45703"/>
                        <a14:foregroundMark x1="23047" y1="9766" x2="23047" y2="9766"/>
                        <a14:foregroundMark x1="47852" y1="89648" x2="47852" y2="89648"/>
                        <a14:foregroundMark x1="50195" y1="89453" x2="50195" y2="89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2194" y="3775712"/>
            <a:ext cx="2647950" cy="2647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1AFD73-0DF2-484F-9913-D85378D607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031" b="92383" l="8008" r="91602">
                        <a14:foregroundMark x1="91602" y1="34570" x2="91602" y2="34570"/>
                        <a14:foregroundMark x1="91602" y1="34570" x2="91602" y2="34570"/>
                        <a14:foregroundMark x1="57227" y1="92383" x2="57227" y2="92383"/>
                        <a14:foregroundMark x1="8398" y1="76563" x2="8398" y2="76563"/>
                        <a14:foregroundMark x1="63867" y1="8594" x2="63867" y2="8594"/>
                        <a14:foregroundMark x1="67188" y1="7031" x2="67188" y2="7031"/>
                        <a14:backgroundMark x1="35352" y1="93555" x2="35352" y2="93555"/>
                        <a14:backgroundMark x1="35352" y1="93555" x2="27344" y2="82813"/>
                        <a14:backgroundMark x1="27344" y1="82813" x2="27344" y2="82813"/>
                        <a14:backgroundMark x1="27344" y1="82813" x2="27344" y2="82813"/>
                        <a14:backgroundMark x1="53711" y1="83789" x2="53711" y2="837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6969" y="2916238"/>
            <a:ext cx="3098800" cy="309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22A0A0-A3C7-7CBE-3A0C-C9AFFA2023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90625" l="8789" r="94141">
                        <a14:foregroundMark x1="90039" y1="47266" x2="90625" y2="36523"/>
                        <a14:foregroundMark x1="90625" y1="36523" x2="89453" y2="35547"/>
                        <a14:foregroundMark x1="94141" y1="44141" x2="93555" y2="42773"/>
                        <a14:foregroundMark x1="10156" y1="75391" x2="9375" y2="59375"/>
                        <a14:foregroundMark x1="9375" y1="59375" x2="10938" y2="52344"/>
                        <a14:foregroundMark x1="9766" y1="51172" x2="9766" y2="49219"/>
                        <a14:foregroundMark x1="9180" y1="49805" x2="9180" y2="49805"/>
                        <a14:foregroundMark x1="8984" y1="52344" x2="9570" y2="49609"/>
                        <a14:foregroundMark x1="35156" y1="90625" x2="29102" y2="90039"/>
                        <a14:foregroundMark x1="16992" y1="84180" x2="16992" y2="84180"/>
                        <a14:foregroundMark x1="17578" y1="84766" x2="17578" y2="84766"/>
                        <a14:foregroundMark x1="17773" y1="84961" x2="17773" y2="84961"/>
                        <a14:foregroundMark x1="8984" y1="76563" x2="8984" y2="76563"/>
                        <a14:backgroundMark x1="18750" y1="82813" x2="18164" y2="69336"/>
                        <a14:backgroundMark x1="18164" y1="69336" x2="19727" y2="68164"/>
                        <a14:backgroundMark x1="13281" y1="76953" x2="14258" y2="69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5399" y="2687637"/>
            <a:ext cx="2997201" cy="29972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3FAA3A-89B0-DD08-D683-8234BCF7E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97070" l="9961" r="97266">
                        <a14:foregroundMark x1="92969" y1="88672" x2="92969" y2="88672"/>
                        <a14:foregroundMark x1="92969" y1="88672" x2="92969" y2="88672"/>
                        <a14:foregroundMark x1="97266" y1="89453" x2="97266" y2="89453"/>
                        <a14:foregroundMark x1="94531" y1="91992" x2="94531" y2="91992"/>
                        <a14:foregroundMark x1="96289" y1="94336" x2="96289" y2="94336"/>
                        <a14:foregroundMark x1="60938" y1="73242" x2="66211" y2="71484"/>
                        <a14:foregroundMark x1="53516" y1="90234" x2="53516" y2="90234"/>
                        <a14:foregroundMark x1="55469" y1="86328" x2="55469" y2="86328"/>
                        <a14:foregroundMark x1="50391" y1="94531" x2="50391" y2="94531"/>
                        <a14:foregroundMark x1="48828" y1="89648" x2="48828" y2="89648"/>
                        <a14:foregroundMark x1="48438" y1="97070" x2="48438" y2="97070"/>
                        <a14:backgroundMark x1="61914" y1="79297" x2="61914" y2="79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1926" y="3844926"/>
            <a:ext cx="2022474" cy="20224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29D2E-245B-57E5-F945-A3B7EAE8AA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50000" y1="69336" x2="50000" y2="69336"/>
                        <a14:foregroundMark x1="48828" y1="69531" x2="48828" y2="69531"/>
                        <a14:foregroundMark x1="47070" y1="70313" x2="47070" y2="70313"/>
                        <a14:foregroundMark x1="51172" y1="74414" x2="51172" y2="74414"/>
                        <a14:foregroundMark x1="54102" y1="77734" x2="54102" y2="77734"/>
                        <a14:foregroundMark x1="53320" y1="76758" x2="53320" y2="76758"/>
                        <a14:foregroundMark x1="55859" y1="80078" x2="55859" y2="80078"/>
                        <a14:foregroundMark x1="57227" y1="82227" x2="57227" y2="82227"/>
                        <a14:foregroundMark x1="64063" y1="84961" x2="64063" y2="84961"/>
                        <a14:foregroundMark x1="66797" y1="85352" x2="66797" y2="85352"/>
                        <a14:foregroundMark x1="48633" y1="79492" x2="48633" y2="79492"/>
                        <a14:foregroundMark x1="46289" y1="76172" x2="46289" y2="76172"/>
                        <a14:foregroundMark x1="45508" y1="74609" x2="45508" y2="74609"/>
                        <a14:foregroundMark x1="47656" y1="78516" x2="47656" y2="78516"/>
                        <a14:foregroundMark x1="49609" y1="81445" x2="49609" y2="81445"/>
                        <a14:foregroundMark x1="47266" y1="84570" x2="47266" y2="84570"/>
                        <a14:foregroundMark x1="45703" y1="85352" x2="45703" y2="85352"/>
                        <a14:foregroundMark x1="44336" y1="86328" x2="44336" y2="86328"/>
                        <a14:foregroundMark x1="63672" y1="88672" x2="63672" y2="88672"/>
                        <a14:foregroundMark x1="59375" y1="86523" x2="59375" y2="86523"/>
                        <a14:backgroundMark x1="61914" y1="89258" x2="61914" y2="89258"/>
                        <a14:backgroundMark x1="59766" y1="88867" x2="59766" y2="88867"/>
                        <a14:backgroundMark x1="47070" y1="86328" x2="46680" y2="87109"/>
                        <a14:backgroundMark x1="61133" y1="85742" x2="61133" y2="85742"/>
                        <a14:backgroundMark x1="59766" y1="85547" x2="59766" y2="855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DE1517-3C0E-BED4-9825-1F57785A25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055" b="90430" l="9961" r="89844">
                        <a14:foregroundMark x1="39063" y1="33789" x2="40430" y2="21289"/>
                        <a14:foregroundMark x1="40430" y1="21289" x2="51953" y2="23438"/>
                        <a14:foregroundMark x1="51953" y1="23438" x2="52344" y2="30469"/>
                        <a14:foregroundMark x1="38086" y1="89844" x2="45313" y2="90430"/>
                        <a14:foregroundMark x1="47461" y1="10156" x2="47852" y2="8398"/>
                        <a14:foregroundMark x1="41211" y1="7617" x2="41211" y2="7617"/>
                        <a14:foregroundMark x1="52344" y1="6250" x2="52344" y2="6250"/>
                        <a14:foregroundMark x1="40625" y1="7031" x2="40625" y2="7031"/>
                        <a14:foregroundMark x1="32031" y1="29102" x2="32031" y2="29102"/>
                        <a14:foregroundMark x1="75195" y1="33789" x2="75195" y2="33789"/>
                        <a14:foregroundMark x1="75781" y1="31641" x2="75781" y2="31641"/>
                        <a14:foregroundMark x1="41211" y1="6055" x2="41211" y2="6055"/>
                        <a14:foregroundMark x1="39844" y1="7031" x2="39844" y2="7031"/>
                        <a14:backgroundMark x1="79492" y1="82031" x2="82813" y2="60352"/>
                        <a14:backgroundMark x1="69336" y1="79492" x2="79297" y2="77930"/>
                        <a14:backgroundMark x1="79297" y1="77930" x2="79492" y2="78125"/>
                        <a14:backgroundMark x1="68555" y1="82227" x2="69922" y2="81055"/>
                        <a14:backgroundMark x1="66797" y1="86523" x2="68164" y2="82813"/>
                        <a14:backgroundMark x1="65039" y1="87305" x2="68555" y2="81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686799" y="1143000"/>
            <a:ext cx="1362075" cy="1362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05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D1ACEF-082E-C634-8545-96D6FE39D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2188" l="9961" r="89844">
                        <a14:foregroundMark x1="53516" y1="92188" x2="50391" y2="88867"/>
                        <a14:foregroundMark x1="51172" y1="73633" x2="51172" y2="73633"/>
                        <a14:foregroundMark x1="70508" y1="9961" x2="70508" y2="9961"/>
                        <a14:foregroundMark x1="76367" y1="9961" x2="76367" y2="9961"/>
                        <a14:backgroundMark x1="70508" y1="86719" x2="70508" y2="86719"/>
                        <a14:backgroundMark x1="68750" y1="86523" x2="68750" y2="86523"/>
                        <a14:backgroundMark x1="63672" y1="90820" x2="63672" y2="90820"/>
                        <a14:backgroundMark x1="62109" y1="90234" x2="62109" y2="902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8900" y="279400"/>
            <a:ext cx="3441700" cy="344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69FAE5-BAB6-8FFA-A3E9-C616A4616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800" y="598714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956A6-12A5-46FC-311F-E9F02CC24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0625" l="9961" r="95703">
                        <a14:foregroundMark x1="40430" y1="90820" x2="23242" y2="84961"/>
                        <a14:foregroundMark x1="92188" y1="56055" x2="89063" y2="64063"/>
                        <a14:foregroundMark x1="95898" y1="51758" x2="95898" y2="51758"/>
                        <a14:foregroundMark x1="57617" y1="9375" x2="54688" y2="10156"/>
                        <a14:backgroundMark x1="32227" y1="22852" x2="35938" y2="13086"/>
                        <a14:backgroundMark x1="58398" y1="48242" x2="68555" y2="44531"/>
                        <a14:backgroundMark x1="68555" y1="44531" x2="69922" y2="26758"/>
                        <a14:backgroundMark x1="69922" y1="26758" x2="78711" y2="37695"/>
                        <a14:backgroundMark x1="78711" y1="37695" x2="82031" y2="51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79400"/>
            <a:ext cx="3314700" cy="3314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11983-DE74-D738-3539-FC2CBA3BF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789" y1="35742" x2="58789" y2="35742"/>
                        <a14:foregroundMark x1="65820" y1="32031" x2="65820" y2="32031"/>
                        <a14:foregroundMark x1="37695" y1="28516" x2="37695" y2="28516"/>
                        <a14:foregroundMark x1="16406" y1="40625" x2="16406" y2="40625"/>
                        <a14:backgroundMark x1="41992" y1="79102" x2="24414" y2="72852"/>
                        <a14:backgroundMark x1="61523" y1="72070" x2="66992" y2="66211"/>
                        <a14:backgroundMark x1="80664" y1="59375" x2="75977" y2="57617"/>
                        <a14:backgroundMark x1="52734" y1="68555" x2="52734" y2="68555"/>
                        <a14:backgroundMark x1="34375" y1="70313" x2="34375" y2="70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5100" y="0"/>
            <a:ext cx="3314700" cy="3314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0C48B-22B3-04E6-5827-2EB4B354C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844" l="7422" r="92578">
                        <a14:foregroundMark x1="10352" y1="58594" x2="9961" y2="39844"/>
                        <a14:foregroundMark x1="90625" y1="56055" x2="90625" y2="56055"/>
                        <a14:foregroundMark x1="92773" y1="49805" x2="92773" y2="49805"/>
                        <a14:foregroundMark x1="89258" y1="45508" x2="89258" y2="45508"/>
                        <a14:foregroundMark x1="85938" y1="49805" x2="85938" y2="49805"/>
                        <a14:foregroundMark x1="87305" y1="49609" x2="87305" y2="49609"/>
                        <a14:foregroundMark x1="7422" y1="42773" x2="7422" y2="42773"/>
                        <a14:foregroundMark x1="7617" y1="55859" x2="7617" y2="55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" y="3721100"/>
            <a:ext cx="2730500" cy="2730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12E46-E65C-F565-169A-8066116A6D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89844" l="8984" r="89844">
                        <a14:foregroundMark x1="23242" y1="46094" x2="23242" y2="46094"/>
                        <a14:foregroundMark x1="8984" y1="52539" x2="8984" y2="52539"/>
                        <a14:foregroundMark x1="38477" y1="67578" x2="41016" y2="60547"/>
                        <a14:foregroundMark x1="39258" y1="67578" x2="44531" y2="57813"/>
                        <a14:foregroundMark x1="22266" y1="45117" x2="22266" y2="45117"/>
                        <a14:foregroundMark x1="61328" y1="84961" x2="61328" y2="84961"/>
                        <a14:foregroundMark x1="74414" y1="79492" x2="74414" y2="79492"/>
                        <a14:foregroundMark x1="80469" y1="80664" x2="80469" y2="80664"/>
                        <a14:foregroundMark x1="85547" y1="79883" x2="85547" y2="79883"/>
                        <a14:foregroundMark x1="80469" y1="75391" x2="80469" y2="75391"/>
                        <a14:foregroundMark x1="30078" y1="80859" x2="30078" y2="80859"/>
                        <a14:foregroundMark x1="33594" y1="80469" x2="33594" y2="80469"/>
                        <a14:foregroundMark x1="38086" y1="79883" x2="38086" y2="79883"/>
                        <a14:foregroundMark x1="36328" y1="78320" x2="36328" y2="78320"/>
                        <a14:foregroundMark x1="40820" y1="78906" x2="40820" y2="78906"/>
                        <a14:foregroundMark x1="40234" y1="77930" x2="40234" y2="77930"/>
                        <a14:backgroundMark x1="54688" y1="84961" x2="46680" y2="79102"/>
                        <a14:backgroundMark x1="66992" y1="76758" x2="61523" y2="74414"/>
                        <a14:backgroundMark x1="22266" y1="80859" x2="13477" y2="73438"/>
                        <a14:backgroundMark x1="13477" y1="73438" x2="15234" y2="70508"/>
                        <a14:backgroundMark x1="63672" y1="84961" x2="63672" y2="84961"/>
                        <a14:backgroundMark x1="76758" y1="79297" x2="76758" y2="79297"/>
                        <a14:backgroundMark x1="82227" y1="79688" x2="82227" y2="79688"/>
                        <a14:backgroundMark x1="81641" y1="79102" x2="81641" y2="79102"/>
                        <a14:backgroundMark x1="67773" y1="82422" x2="67773" y2="82422"/>
                        <a14:backgroundMark x1="83789" y1="59961" x2="71484" y2="54688"/>
                        <a14:backgroundMark x1="16406" y1="46094" x2="20508" y2="51563"/>
                        <a14:backgroundMark x1="19336" y1="43164" x2="25977" y2="41211"/>
                        <a14:backgroundMark x1="25000" y1="50391" x2="35352" y2="43164"/>
                        <a14:backgroundMark x1="35352" y1="43164" x2="37695" y2="39648"/>
                        <a14:backgroundMark x1="45703" y1="78320" x2="45703" y2="78320"/>
                        <a14:backgroundMark x1="24609" y1="78516" x2="16602" y2="75586"/>
                        <a14:backgroundMark x1="21289" y1="78125" x2="17188" y2="76172"/>
                        <a14:backgroundMark x1="20898" y1="77930" x2="19922" y2="76758"/>
                        <a14:backgroundMark x1="41211" y1="77734" x2="41211" y2="77734"/>
                        <a14:backgroundMark x1="31836" y1="80469" x2="31836" y2="80469"/>
                        <a14:backgroundMark x1="40430" y1="78906" x2="40430" y2="78906"/>
                        <a14:backgroundMark x1="40820" y1="77344" x2="40820" y2="77344"/>
                        <a14:backgroundMark x1="36133" y1="78516" x2="36133" y2="78516"/>
                        <a14:backgroundMark x1="17969" y1="75781" x2="17969" y2="75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8400" y="3009900"/>
            <a:ext cx="3441700" cy="344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AA80D-8482-13B2-BA93-6C61CC8BFD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93750" l="8008" r="89844">
                        <a14:foregroundMark x1="48828" y1="78125" x2="48828" y2="78125"/>
                        <a14:foregroundMark x1="36719" y1="65039" x2="36719" y2="65039"/>
                        <a14:foregroundMark x1="44336" y1="61914" x2="44336" y2="61914"/>
                        <a14:foregroundMark x1="45898" y1="76172" x2="45898" y2="76172"/>
                        <a14:foregroundMark x1="50195" y1="75586" x2="50195" y2="75586"/>
                        <a14:foregroundMark x1="54688" y1="83789" x2="54688" y2="83789"/>
                        <a14:foregroundMark x1="57227" y1="83203" x2="57227" y2="83203"/>
                        <a14:foregroundMark x1="53516" y1="84375" x2="53516" y2="84375"/>
                        <a14:foregroundMark x1="55078" y1="85547" x2="55078" y2="85547"/>
                        <a14:foregroundMark x1="58984" y1="83789" x2="58984" y2="83789"/>
                        <a14:foregroundMark x1="26953" y1="67578" x2="26953" y2="67578"/>
                        <a14:foregroundMark x1="60742" y1="19531" x2="62891" y2="26563"/>
                        <a14:foregroundMark x1="76367" y1="22266" x2="76367" y2="22266"/>
                        <a14:foregroundMark x1="40820" y1="62500" x2="40820" y2="62500"/>
                        <a14:foregroundMark x1="55859" y1="54883" x2="55859" y2="54883"/>
                        <a14:foregroundMark x1="41016" y1="63086" x2="41016" y2="63086"/>
                        <a14:foregroundMark x1="39258" y1="60742" x2="39258" y2="60742"/>
                        <a14:foregroundMark x1="45898" y1="61523" x2="45898" y2="61523"/>
                        <a14:foregroundMark x1="39453" y1="66016" x2="39453" y2="66016"/>
                        <a14:foregroundMark x1="15820" y1="93750" x2="15820" y2="93750"/>
                        <a14:foregroundMark x1="11328" y1="89648" x2="11328" y2="89648"/>
                        <a14:foregroundMark x1="8008" y1="89258" x2="8008" y2="89258"/>
                        <a14:foregroundMark x1="47266" y1="20508" x2="47266" y2="20508"/>
                        <a14:foregroundMark x1="48438" y1="20117" x2="48438" y2="20117"/>
                        <a14:foregroundMark x1="45703" y1="21094" x2="45703" y2="21094"/>
                        <a14:foregroundMark x1="47266" y1="73438" x2="47266" y2="73438"/>
                        <a14:foregroundMark x1="49609" y1="75000" x2="49609" y2="75000"/>
                        <a14:foregroundMark x1="48633" y1="74219" x2="48633" y2="74219"/>
                        <a14:foregroundMark x1="46289" y1="72852" x2="46289" y2="72852"/>
                        <a14:foregroundMark x1="48242" y1="74219" x2="48242" y2="74219"/>
                        <a14:foregroundMark x1="50586" y1="75781" x2="47266" y2="73633"/>
                        <a14:foregroundMark x1="47656" y1="22852" x2="47656" y2="22852"/>
                        <a14:foregroundMark x1="49805" y1="21680" x2="49805" y2="21680"/>
                        <a14:foregroundMark x1="46484" y1="20703" x2="46484" y2="20703"/>
                        <a14:foregroundMark x1="48242" y1="23047" x2="48242" y2="23047"/>
                        <a14:foregroundMark x1="49023" y1="22852" x2="49023" y2="22852"/>
                        <a14:foregroundMark x1="49609" y1="23047" x2="49609" y2="23047"/>
                        <a14:foregroundMark x1="50195" y1="23047" x2="50195" y2="23047"/>
                        <a14:foregroundMark x1="50977" y1="23047" x2="50977" y2="23047"/>
                        <a14:foregroundMark x1="45898" y1="22852" x2="45898" y2="22852"/>
                        <a14:foregroundMark x1="46484" y1="22852" x2="46484" y2="22852"/>
                        <a14:foregroundMark x1="46875" y1="22852" x2="46875" y2="22852"/>
                        <a14:foregroundMark x1="46484" y1="22266" x2="46484" y2="22266"/>
                        <a14:backgroundMark x1="12109" y1="66211" x2="35547" y2="30469"/>
                        <a14:backgroundMark x1="20898" y1="72461" x2="20898" y2="72461"/>
                        <a14:backgroundMark x1="24023" y1="68945" x2="24023" y2="68945"/>
                        <a14:backgroundMark x1="26367" y1="65234" x2="26367" y2="65234"/>
                        <a14:backgroundMark x1="26953" y1="65234" x2="26953" y2="65234"/>
                        <a14:backgroundMark x1="33008" y1="78320" x2="33008" y2="78320"/>
                        <a14:backgroundMark x1="37891" y1="81641" x2="37891" y2="81641"/>
                        <a14:backgroundMark x1="37891" y1="81641" x2="37891" y2="81641"/>
                        <a14:backgroundMark x1="30469" y1="83594" x2="45898" y2="91016"/>
                        <a14:backgroundMark x1="45898" y1="91016" x2="45898" y2="92188"/>
                        <a14:backgroundMark x1="31055" y1="89648" x2="37695" y2="76953"/>
                        <a14:backgroundMark x1="37695" y1="76953" x2="37891" y2="76563"/>
                        <a14:backgroundMark x1="37500" y1="74414" x2="50391" y2="88867"/>
                        <a14:backgroundMark x1="62891" y1="78711" x2="52930" y2="73047"/>
                        <a14:backgroundMark x1="58008" y1="85547" x2="62500" y2="98047"/>
                        <a14:backgroundMark x1="62500" y1="98047" x2="63672" y2="98828"/>
                        <a14:backgroundMark x1="58984" y1="78320" x2="84961" y2="39453"/>
                        <a14:backgroundMark x1="84961" y1="39453" x2="85547" y2="36328"/>
                        <a14:backgroundMark x1="53516" y1="80078" x2="53516" y2="80078"/>
                        <a14:backgroundMark x1="46484" y1="21484" x2="46484" y2="21484"/>
                        <a14:backgroundMark x1="49023" y1="22266" x2="49023" y2="22266"/>
                        <a14:backgroundMark x1="47266" y1="20898" x2="47266" y2="20898"/>
                        <a14:backgroundMark x1="49805" y1="20703" x2="49805" y2="20703"/>
                        <a14:backgroundMark x1="45508" y1="21484" x2="45508" y2="21484"/>
                        <a14:backgroundMark x1="47852" y1="22461" x2="47852" y2="22461"/>
                        <a14:backgroundMark x1="50000" y1="22461" x2="50000" y2="22461"/>
                        <a14:backgroundMark x1="50977" y1="22266" x2="50977" y2="22266"/>
                        <a14:backgroundMark x1="47070" y1="22461" x2="47070" y2="224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1900" y="21717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8BD52-91EB-DD84-1120-A691E13E42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92383" l="9375" r="89844">
                        <a14:foregroundMark x1="10742" y1="58789" x2="9375" y2="43750"/>
                        <a14:foregroundMark x1="19336" y1="91406" x2="19336" y2="91406"/>
                        <a14:foregroundMark x1="48242" y1="91797" x2="48242" y2="91797"/>
                        <a14:foregroundMark x1="22852" y1="92383" x2="22852" y2="92383"/>
                        <a14:backgroundMark x1="31055" y1="91602" x2="34180" y2="78711"/>
                        <a14:backgroundMark x1="63281" y1="92188" x2="58789" y2="83203"/>
                        <a14:backgroundMark x1="58789" y1="83203" x2="54102" y2="78125"/>
                        <a14:backgroundMark x1="8594" y1="84570" x2="13086" y2="80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49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3ADE3E-3088-86DF-9A81-AE2D204E5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0" b="89844" l="9961" r="89844">
                        <a14:foregroundMark x1="49414" y1="10352" x2="49414" y2="10352"/>
                        <a14:foregroundMark x1="33594" y1="10742" x2="33594" y2="10742"/>
                        <a14:foregroundMark x1="40820" y1="7617" x2="40820" y2="7617"/>
                        <a14:foregroundMark x1="44531" y1="8789" x2="44531" y2="8789"/>
                        <a14:foregroundMark x1="51758" y1="3320" x2="51758" y2="3320"/>
                        <a14:foregroundMark x1="51563" y1="3125" x2="51563" y2="3125"/>
                        <a14:foregroundMark x1="49805" y1="4492" x2="49805" y2="4492"/>
                        <a14:foregroundMark x1="45313" y1="9180" x2="45313" y2="9180"/>
                        <a14:foregroundMark x1="39648" y1="6445" x2="39648" y2="6445"/>
                        <a14:foregroundMark x1="40820" y1="6445" x2="40820" y2="6445"/>
                        <a14:foregroundMark x1="54688" y1="8594" x2="54688" y2="8594"/>
                        <a14:foregroundMark x1="75000" y1="21289" x2="75000" y2="21289"/>
                        <a14:foregroundMark x1="77148" y1="25781" x2="77148" y2="25781"/>
                        <a14:foregroundMark x1="75781" y1="23242" x2="75781" y2="23242"/>
                        <a14:foregroundMark x1="78125" y1="28711" x2="78125" y2="28711"/>
                        <a14:foregroundMark x1="77930" y1="27344" x2="77930" y2="27344"/>
                        <a14:foregroundMark x1="27148" y1="7813" x2="27148" y2="7813"/>
                        <a14:foregroundMark x1="27148" y1="7617" x2="27148" y2="7617"/>
                        <a14:foregroundMark x1="39258" y1="5664" x2="39258" y2="5664"/>
                        <a14:foregroundMark x1="46094" y1="7617" x2="46094" y2="7617"/>
                        <a14:foregroundMark x1="54883" y1="9180" x2="54883" y2="9180"/>
                        <a14:foregroundMark x1="38086" y1="5664" x2="38086" y2="5664"/>
                        <a14:foregroundMark x1="19727" y1="36719" x2="19727" y2="36719"/>
                        <a14:foregroundMark x1="23242" y1="47852" x2="23242" y2="47852"/>
                        <a14:foregroundMark x1="21289" y1="44531" x2="21289" y2="44531"/>
                        <a14:foregroundMark x1="23633" y1="50000" x2="23633" y2="50000"/>
                        <a14:foregroundMark x1="72461" y1="18555" x2="72461" y2="18555"/>
                        <a14:backgroundMark x1="42773" y1="76367" x2="29297" y2="70117"/>
                        <a14:backgroundMark x1="29297" y1="70117" x2="19531" y2="60742"/>
                        <a14:backgroundMark x1="19531" y1="54102" x2="14258" y2="35938"/>
                        <a14:backgroundMark x1="36523" y1="76563" x2="88086" y2="69336"/>
                        <a14:backgroundMark x1="88086" y1="69336" x2="88086" y2="68750"/>
                        <a14:backgroundMark x1="59375" y1="67773" x2="59375" y2="6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9257" y="274850"/>
            <a:ext cx="2855036" cy="28550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D2DFA6-92AF-0031-199D-761FF4878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89" b="89844" l="977" r="89844">
                        <a14:foregroundMark x1="9180" y1="58789" x2="8398" y2="47070"/>
                        <a14:foregroundMark x1="3906" y1="48633" x2="5469" y2="43750"/>
                        <a14:foregroundMark x1="3320" y1="22070" x2="977" y2="22070"/>
                        <a14:foregroundMark x1="10742" y1="9961" x2="9570" y2="8789"/>
                        <a14:foregroundMark x1="35938" y1="10352" x2="45703" y2="8789"/>
                        <a14:foregroundMark x1="45703" y1="8789" x2="45898" y2="8789"/>
                        <a14:backgroundMark x1="13477" y1="83594" x2="41211" y2="95313"/>
                        <a14:backgroundMark x1="25195" y1="88086" x2="68945" y2="88477"/>
                        <a14:backgroundMark x1="71094" y1="77344" x2="55859" y2="89063"/>
                        <a14:backgroundMark x1="55859" y1="89063" x2="47461" y2="92188"/>
                        <a14:backgroundMark x1="31445" y1="89258" x2="22852" y2="84570"/>
                        <a14:backgroundMark x1="55273" y1="85352" x2="55273" y2="85352"/>
                        <a14:backgroundMark x1="65430" y1="83594" x2="53320" y2="86133"/>
                        <a14:backgroundMark x1="48438" y1="87500" x2="23438" y2="85742"/>
                        <a14:backgroundMark x1="66016" y1="78906" x2="66016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3641" y="274850"/>
            <a:ext cx="1684362" cy="1684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A1B679-1A00-2235-AE7B-1C2E910C5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69" b="95703" l="9961" r="89844">
                        <a14:foregroundMark x1="58789" y1="91992" x2="58789" y2="91992"/>
                        <a14:foregroundMark x1="41211" y1="94336" x2="41211" y2="94336"/>
                        <a14:foregroundMark x1="58008" y1="95313" x2="58008" y2="95313"/>
                        <a14:foregroundMark x1="68750" y1="8789" x2="68750" y2="8789"/>
                        <a14:foregroundMark x1="29297" y1="7617" x2="29297" y2="7617"/>
                        <a14:foregroundMark x1="70508" y1="6055" x2="70508" y2="6055"/>
                        <a14:foregroundMark x1="28906" y1="5664" x2="28906" y2="5664"/>
                        <a14:foregroundMark x1="42188" y1="95703" x2="42188" y2="957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1515" y="59141"/>
            <a:ext cx="1783308" cy="1783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EEFE8-B03B-D5F5-8D49-C716AC7E0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3997" y="274850"/>
            <a:ext cx="1684362" cy="1684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F7FA4-C08A-777A-A4DB-C1F292AC9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13477" y1="77930" x2="50391" y2="92969"/>
                        <a14:backgroundMark x1="50391" y1="92969" x2="70898" y2="85742"/>
                        <a14:backgroundMark x1="70898" y1="85742" x2="85742" y2="68750"/>
                        <a14:backgroundMark x1="85742" y1="68750" x2="89648" y2="58594"/>
                        <a14:backgroundMark x1="78906" y1="75977" x2="71875" y2="74023"/>
                        <a14:backgroundMark x1="21484" y1="78711" x2="13086" y2="76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2104" y="274850"/>
            <a:ext cx="1384110" cy="1384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058C7-E973-B67D-012D-6926F5260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90039" l="9766" r="90625">
                        <a14:foregroundMark x1="90625" y1="51563" x2="90625" y2="51563"/>
                        <a14:foregroundMark x1="90820" y1="50000" x2="90820" y2="50000"/>
                        <a14:foregroundMark x1="9766" y1="64063" x2="9766" y2="64063"/>
                        <a14:foregroundMark x1="9766" y1="64063" x2="9766" y2="64063"/>
                        <a14:foregroundMark x1="18945" y1="66992" x2="18945" y2="66992"/>
                        <a14:foregroundMark x1="61914" y1="85352" x2="61914" y2="85352"/>
                        <a14:foregroundMark x1="80469" y1="33984" x2="80469" y2="33984"/>
                        <a14:foregroundMark x1="61328" y1="89844" x2="61328" y2="89844"/>
                        <a14:foregroundMark x1="63086" y1="87109" x2="63086" y2="87109"/>
                        <a14:foregroundMark x1="17383" y1="46680" x2="17383" y2="46680"/>
                        <a14:foregroundMark x1="15234" y1="47656" x2="15234" y2="47656"/>
                        <a14:foregroundMark x1="12891" y1="47266" x2="12891" y2="47266"/>
                        <a14:foregroundMark x1="14063" y1="47461" x2="14063" y2="47461"/>
                        <a14:foregroundMark x1="41797" y1="90039" x2="41797" y2="90039"/>
                        <a14:foregroundMark x1="90430" y1="45898" x2="90430" y2="45898"/>
                        <a14:backgroundMark x1="47656" y1="76758" x2="47656" y2="76758"/>
                        <a14:backgroundMark x1="47656" y1="76758" x2="47656" y2="76758"/>
                        <a14:backgroundMark x1="47656" y1="76758" x2="50977" y2="68359"/>
                        <a14:backgroundMark x1="33789" y1="68750" x2="36719" y2="63672"/>
                        <a14:backgroundMark x1="18750" y1="62500" x2="22656" y2="61328"/>
                        <a14:backgroundMark x1="21875" y1="46094" x2="17969" y2="36719"/>
                        <a14:backgroundMark x1="28320" y1="57422" x2="28320" y2="57422"/>
                        <a14:backgroundMark x1="29297" y1="56641" x2="29297" y2="56641"/>
                        <a14:backgroundMark x1="72852" y1="57227" x2="72852" y2="57227"/>
                        <a14:backgroundMark x1="71289" y1="53320" x2="75195" y2="59961"/>
                        <a14:backgroundMark x1="81445" y1="51367" x2="81445" y2="51367"/>
                        <a14:backgroundMark x1="75781" y1="37695" x2="75781" y2="37695"/>
                        <a14:backgroundMark x1="80664" y1="28711" x2="80664" y2="28711"/>
                        <a14:backgroundMark x1="77734" y1="31836" x2="77734" y2="31836"/>
                        <a14:backgroundMark x1="76758" y1="36523" x2="76758" y2="36523"/>
                        <a14:backgroundMark x1="71680" y1="41602" x2="71680" y2="41602"/>
                        <a14:backgroundMark x1="69922" y1="42383" x2="69922" y2="42383"/>
                        <a14:backgroundMark x1="62109" y1="72852" x2="62109" y2="72852"/>
                        <a14:backgroundMark x1="62109" y1="72852" x2="59375" y2="77539"/>
                        <a14:backgroundMark x1="60938" y1="75977" x2="61914" y2="68750"/>
                        <a14:backgroundMark x1="62695" y1="68750" x2="66406" y2="72656"/>
                        <a14:backgroundMark x1="30859" y1="56055" x2="30859" y2="56055"/>
                        <a14:backgroundMark x1="60742" y1="51172" x2="60742" y2="51172"/>
                        <a14:backgroundMark x1="60547" y1="50586" x2="60547" y2="50586"/>
                        <a14:backgroundMark x1="68555" y1="42969" x2="68555" y2="42969"/>
                        <a14:backgroundMark x1="31836" y1="55273" x2="31836" y2="55273"/>
                        <a14:backgroundMark x1="33203" y1="54297" x2="33203" y2="54297"/>
                        <a14:backgroundMark x1="60938" y1="88086" x2="60938" y2="88086"/>
                        <a14:backgroundMark x1="61719" y1="89258" x2="61719" y2="89258"/>
                        <a14:backgroundMark x1="61719" y1="87500" x2="61719" y2="87500"/>
                        <a14:backgroundMark x1="61328" y1="90039" x2="61328" y2="90039"/>
                        <a14:backgroundMark x1="61328" y1="90039" x2="61328" y2="90039"/>
                        <a14:backgroundMark x1="63086" y1="89063" x2="63086" y2="89063"/>
                        <a14:backgroundMark x1="63086" y1="88867" x2="62891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022" y="3007056"/>
            <a:ext cx="2737514" cy="27375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8FCA9-D03B-2269-5D36-21810B1C50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95703" l="5859" r="89844">
                        <a14:foregroundMark x1="32422" y1="95898" x2="27734" y2="91602"/>
                        <a14:foregroundMark x1="28320" y1="86914" x2="28320" y2="86914"/>
                        <a14:foregroundMark x1="28320" y1="84570" x2="28320" y2="84570"/>
                        <a14:foregroundMark x1="28320" y1="91016" x2="28320" y2="83984"/>
                        <a14:foregroundMark x1="39453" y1="76172" x2="39453" y2="66211"/>
                        <a14:foregroundMark x1="39453" y1="92969" x2="38281" y2="84570"/>
                        <a14:foregroundMark x1="64648" y1="19727" x2="66602" y2="41211"/>
                        <a14:foregroundMark x1="64844" y1="19336" x2="70313" y2="18555"/>
                        <a14:foregroundMark x1="70313" y1="17383" x2="63281" y2="17188"/>
                        <a14:foregroundMark x1="69336" y1="16406" x2="75195" y2="24805"/>
                        <a14:foregroundMark x1="75195" y1="24805" x2="76758" y2="25586"/>
                        <a14:foregroundMark x1="42773" y1="54688" x2="48438" y2="41406"/>
                        <a14:foregroundMark x1="48438" y1="41406" x2="46680" y2="53320"/>
                        <a14:foregroundMark x1="46680" y1="53320" x2="45703" y2="55273"/>
                        <a14:foregroundMark x1="51172" y1="41211" x2="47852" y2="39063"/>
                        <a14:foregroundMark x1="11133" y1="51367" x2="5859" y2="53320"/>
                        <a14:foregroundMark x1="39258" y1="87305" x2="38867" y2="82227"/>
                        <a14:foregroundMark x1="29688" y1="92188" x2="28711" y2="83008"/>
                        <a14:foregroundMark x1="39258" y1="90430" x2="38867" y2="80664"/>
                        <a14:foregroundMark x1="51953" y1="52148" x2="53711" y2="47070"/>
                        <a14:foregroundMark x1="28906" y1="74414" x2="30273" y2="67773"/>
                        <a14:foregroundMark x1="73633" y1="21680" x2="77539" y2="25000"/>
                        <a14:foregroundMark x1="77539" y1="25000" x2="79688" y2="26563"/>
                        <a14:foregroundMark x1="80078" y1="27148" x2="80078" y2="27148"/>
                        <a14:backgroundMark x1="5664" y1="69141" x2="17383" y2="82031"/>
                        <a14:backgroundMark x1="17383" y1="82031" x2="19531" y2="91602"/>
                        <a14:backgroundMark x1="33398" y1="89063" x2="35547" y2="70313"/>
                        <a14:backgroundMark x1="19727" y1="77148" x2="14648" y2="61133"/>
                        <a14:backgroundMark x1="51758" y1="85352" x2="59180" y2="68945"/>
                        <a14:backgroundMark x1="59180" y1="68945" x2="78320" y2="49023"/>
                        <a14:backgroundMark x1="78320" y1="49023" x2="80273" y2="48438"/>
                        <a14:backgroundMark x1="36914" y1="95703" x2="38672" y2="99219"/>
                        <a14:backgroundMark x1="27930" y1="97852" x2="20313" y2="90625"/>
                        <a14:backgroundMark x1="20313" y1="90625" x2="20313" y2="90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2058" y="3007056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778C3B-04DA-3505-C326-B9C8824B75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91602" l="3711" r="89844">
                        <a14:foregroundMark x1="28125" y1="50586" x2="25977" y2="27539"/>
                        <a14:foregroundMark x1="18750" y1="35938" x2="10352" y2="23242"/>
                        <a14:foregroundMark x1="10352" y1="25586" x2="8398" y2="16211"/>
                        <a14:foregroundMark x1="7617" y1="25586" x2="3711" y2="18164"/>
                        <a14:foregroundMark x1="39648" y1="60742" x2="21289" y2="44336"/>
                        <a14:foregroundMark x1="21289" y1="44336" x2="19531" y2="40430"/>
                        <a14:foregroundMark x1="71875" y1="77148" x2="58008" y2="69531"/>
                        <a14:foregroundMark x1="52344" y1="68555" x2="58008" y2="71680"/>
                        <a14:foregroundMark x1="79102" y1="91602" x2="79102" y2="91602"/>
                        <a14:foregroundMark x1="25000" y1="31445" x2="25000" y2="31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0458" y="3156613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6061B-656C-9473-21A6-D00EE6599B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5859" r="89844">
                        <a14:foregroundMark x1="8984" y1="61328" x2="5859" y2="59961"/>
                        <a14:backgroundMark x1="81250" y1="43164" x2="75586" y2="27734"/>
                        <a14:backgroundMark x1="75586" y1="27734" x2="66211" y2="16406"/>
                        <a14:backgroundMark x1="66211" y1="16406" x2="46094" y2="29297"/>
                        <a14:backgroundMark x1="46094" y1="29297" x2="43555" y2="32227"/>
                        <a14:backgroundMark x1="13281" y1="39648" x2="10352" y2="35742"/>
                        <a14:backgroundMark x1="11523" y1="20898" x2="11523" y2="20898"/>
                        <a14:backgroundMark x1="41992" y1="63477" x2="41992" y2="63477"/>
                        <a14:backgroundMark x1="22852" y1="60156" x2="22852" y2="60156"/>
                        <a14:backgroundMark x1="20898" y1="60352" x2="20898" y2="60352"/>
                        <a14:backgroundMark x1="18555" y1="60742" x2="18555" y2="60742"/>
                        <a14:backgroundMark x1="16992" y1="61133" x2="16992" y2="61133"/>
                        <a14:backgroundMark x1="15430" y1="61914" x2="15430" y2="61914"/>
                        <a14:backgroundMark x1="14453" y1="62305" x2="14453" y2="62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4978" y="3204570"/>
            <a:ext cx="2540000" cy="2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B8B45D-37A7-38C8-1C3B-486468991A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789" b="89844" l="9961" r="89844">
                        <a14:foregroundMark x1="32617" y1="85742" x2="32617" y2="85742"/>
                        <a14:foregroundMark x1="30273" y1="85156" x2="34961" y2="83594"/>
                        <a14:foregroundMark x1="63281" y1="8789" x2="63281" y2="8789"/>
                        <a14:backgroundMark x1="36914" y1="91602" x2="36914" y2="91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4744" y="1611384"/>
            <a:ext cx="1509974" cy="1509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7BCF1B-18A6-9D18-F727-4B1D013ACF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47266" y1="26953" x2="47266" y2="26953"/>
                        <a14:backgroundMark x1="47266" y1="27344" x2="47266" y2="27344"/>
                        <a14:backgroundMark x1="47266" y1="26953" x2="47266" y2="26953"/>
                        <a14:backgroundMark x1="44336" y1="28516" x2="44336" y2="28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5980" y="1814963"/>
            <a:ext cx="1824250" cy="1824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62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E04693-F45E-4326-7235-529F33C8A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91" y="256817"/>
            <a:ext cx="837063" cy="837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B53F43-7B34-2429-43A2-8FEE55314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0430" l="9961" r="89844">
                        <a14:foregroundMark x1="64258" y1="36133" x2="63281" y2="27344"/>
                        <a14:foregroundMark x1="12305" y1="90430" x2="12305" y2="90430"/>
                        <a14:backgroundMark x1="13477" y1="86719" x2="15430" y2="79883"/>
                        <a14:backgroundMark x1="12500" y1="85352" x2="18945" y2="79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04800"/>
            <a:ext cx="3136900" cy="3136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960959-3C51-4AC9-1247-37765011C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13" b="90430" l="9961" r="89844">
                        <a14:foregroundMark x1="57031" y1="10156" x2="64258" y2="7813"/>
                        <a14:foregroundMark x1="56055" y1="82227" x2="61914" y2="67578"/>
                        <a14:foregroundMark x1="61914" y1="90234" x2="65625" y2="90234"/>
                        <a14:foregroundMark x1="52344" y1="86719" x2="54102" y2="58398"/>
                        <a14:foregroundMark x1="40039" y1="90039" x2="37305" y2="90430"/>
                        <a14:backgroundMark x1="19727" y1="85547" x2="17969" y2="47266"/>
                        <a14:backgroundMark x1="17969" y1="47266" x2="17969" y2="47266"/>
                        <a14:backgroundMark x1="22656" y1="82227" x2="23633" y2="37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9324" y="-46038"/>
            <a:ext cx="2619375" cy="2619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AC397E-055D-5956-2CC0-4153714F6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95117" l="9961" r="89844">
                        <a14:foregroundMark x1="50977" y1="28906" x2="49805" y2="9961"/>
                        <a14:foregroundMark x1="39844" y1="18164" x2="39648" y2="13672"/>
                        <a14:foregroundMark x1="38086" y1="17578" x2="39063" y2="15234"/>
                        <a14:foregroundMark x1="38867" y1="15039" x2="39258" y2="14258"/>
                        <a14:foregroundMark x1="61328" y1="16602" x2="59961" y2="12109"/>
                        <a14:foregroundMark x1="59180" y1="12500" x2="40039" y2="12500"/>
                        <a14:foregroundMark x1="40234" y1="12695" x2="40430" y2="12109"/>
                        <a14:foregroundMark x1="40820" y1="11914" x2="40820" y2="11914"/>
                        <a14:foregroundMark x1="59375" y1="11719" x2="59375" y2="11719"/>
                        <a14:foregroundMark x1="58789" y1="11133" x2="58789" y2="11133"/>
                        <a14:foregroundMark x1="59180" y1="11914" x2="48828" y2="13086"/>
                        <a14:foregroundMark x1="44141" y1="90234" x2="43945" y2="89648"/>
                        <a14:foregroundMark x1="43945" y1="89648" x2="43555" y2="80859"/>
                        <a14:foregroundMark x1="46289" y1="94336" x2="46289" y2="94336"/>
                        <a14:foregroundMark x1="53711" y1="94922" x2="53711" y2="94922"/>
                        <a14:foregroundMark x1="46289" y1="95117" x2="46289" y2="95117"/>
                        <a14:foregroundMark x1="33594" y1="92578" x2="33594" y2="92578"/>
                        <a14:foregroundMark x1="39453" y1="13477" x2="39453" y2="13477"/>
                        <a14:foregroundMark x1="60938" y1="14063" x2="60938" y2="14063"/>
                        <a14:foregroundMark x1="60547" y1="13281" x2="60547" y2="13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2298" y="-46038"/>
            <a:ext cx="3035301" cy="3035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C8386-4DE0-2BAB-C84E-8FEB150488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58" b="96680" l="9961" r="89844">
                        <a14:foregroundMark x1="47266" y1="11523" x2="42773" y2="9961"/>
                        <a14:foregroundMark x1="46484" y1="8984" x2="45898" y2="2148"/>
                        <a14:foregroundMark x1="39648" y1="88281" x2="21680" y2="94336"/>
                        <a14:foregroundMark x1="21680" y1="94336" x2="17188" y2="84961"/>
                        <a14:foregroundMark x1="17188" y1="84961" x2="24805" y2="77344"/>
                        <a14:foregroundMark x1="24805" y1="77344" x2="24609" y2="73828"/>
                        <a14:foregroundMark x1="14844" y1="94336" x2="59375" y2="87305"/>
                        <a14:foregroundMark x1="59375" y1="87305" x2="61719" y2="83594"/>
                        <a14:foregroundMark x1="40234" y1="92578" x2="30859" y2="94336"/>
                        <a14:foregroundMark x1="33203" y1="96680" x2="48047" y2="88867"/>
                        <a14:foregroundMark x1="48047" y1="88867" x2="48828" y2="87500"/>
                        <a14:foregroundMark x1="16016" y1="86523" x2="12109" y2="87109"/>
                        <a14:foregroundMark x1="14648" y1="84375" x2="22266" y2="76367"/>
                        <a14:foregroundMark x1="21484" y1="79492" x2="11719" y2="87695"/>
                        <a14:foregroundMark x1="11719" y1="87695" x2="33398" y2="92969"/>
                        <a14:foregroundMark x1="33398" y1="92969" x2="55859" y2="90039"/>
                        <a14:foregroundMark x1="55859" y1="90039" x2="71094" y2="82031"/>
                        <a14:foregroundMark x1="71094" y1="82031" x2="82227" y2="52148"/>
                        <a14:foregroundMark x1="82227" y1="52148" x2="83398" y2="41797"/>
                        <a14:foregroundMark x1="83398" y1="41797" x2="80469" y2="25781"/>
                        <a14:foregroundMark x1="80469" y1="25781" x2="75391" y2="38477"/>
                        <a14:foregroundMark x1="75391" y1="38477" x2="75391" y2="39063"/>
                        <a14:foregroundMark x1="79297" y1="33398" x2="78320" y2="22070"/>
                        <a14:foregroundMark x1="78320" y1="22070" x2="73047" y2="32813"/>
                        <a14:foregroundMark x1="75781" y1="27734" x2="72266" y2="32422"/>
                        <a14:foregroundMark x1="54883" y1="32422" x2="54883" y2="32422"/>
                        <a14:foregroundMark x1="51953" y1="31250" x2="51953" y2="31250"/>
                        <a14:foregroundMark x1="51172" y1="32617" x2="51172" y2="32617"/>
                        <a14:foregroundMark x1="55859" y1="30469" x2="55859" y2="30469"/>
                        <a14:foregroundMark x1="55664" y1="31250" x2="55664" y2="31250"/>
                        <a14:foregroundMark x1="55078" y1="31836" x2="55859" y2="29297"/>
                        <a14:foregroundMark x1="51953" y1="31836" x2="52344" y2="28516"/>
                        <a14:foregroundMark x1="51367" y1="32813" x2="57813" y2="24805"/>
                        <a14:foregroundMark x1="57813" y1="24805" x2="57813" y2="24609"/>
                        <a14:foregroundMark x1="55078" y1="33008" x2="57813" y2="26172"/>
                        <a14:backgroundMark x1="28711" y1="59180" x2="45703" y2="42578"/>
                        <a14:backgroundMark x1="45703" y1="42578" x2="44531" y2="33594"/>
                        <a14:backgroundMark x1="32031" y1="59180" x2="38672" y2="50586"/>
                        <a14:backgroundMark x1="38672" y1="50586" x2="58203" y2="33203"/>
                        <a14:backgroundMark x1="54297" y1="37109" x2="46680" y2="47461"/>
                        <a14:backgroundMark x1="46680" y1="47461" x2="44531" y2="48242"/>
                        <a14:backgroundMark x1="44336" y1="48242" x2="53125" y2="41211"/>
                        <a14:backgroundMark x1="53125" y1="41211" x2="53125" y2="41211"/>
                        <a14:backgroundMark x1="28516" y1="66406" x2="30273" y2="63281"/>
                        <a14:backgroundMark x1="29492" y1="66016" x2="29492" y2="66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8023" y="256817"/>
            <a:ext cx="3035302" cy="3035302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A83BD-CE5D-3E4C-2DBC-40B6B47D95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08" b="90039" l="9961" r="89844">
                        <a14:foregroundMark x1="49219" y1="89063" x2="52344" y2="82617"/>
                        <a14:foregroundMark x1="48047" y1="8203" x2="48047" y2="8203"/>
                        <a14:foregroundMark x1="43359" y1="90039" x2="43359" y2="90039"/>
                        <a14:foregroundMark x1="57422" y1="90039" x2="57422" y2="90039"/>
                        <a14:backgroundMark x1="49219" y1="90430" x2="49219" y2="90430"/>
                        <a14:backgroundMark x1="41016" y1="91016" x2="41016" y2="91016"/>
                        <a14:backgroundMark x1="41016" y1="91016" x2="41016" y2="91016"/>
                        <a14:backgroundMark x1="41602" y1="91016" x2="41602" y2="91016"/>
                        <a14:backgroundMark x1="57617" y1="91016" x2="57617" y2="91016"/>
                        <a14:backgroundMark x1="39453" y1="90234" x2="39453" y2="902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39" y="4025901"/>
            <a:ext cx="2148385" cy="21483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A2B6DD-E636-09DA-4D4B-3C87D64732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2517" y="3575712"/>
            <a:ext cx="2278039" cy="22780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A81C39-8E96-F976-5A74-7E0A2251FA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89844" l="7031" r="97852">
                        <a14:foregroundMark x1="88477" y1="20898" x2="91211" y2="19727"/>
                        <a14:foregroundMark x1="94922" y1="78516" x2="94922" y2="78516"/>
                        <a14:foregroundMark x1="97852" y1="76563" x2="97852" y2="76563"/>
                        <a14:foregroundMark x1="7031" y1="71484" x2="12109" y2="61133"/>
                        <a14:foregroundMark x1="12109" y1="61133" x2="12109" y2="60547"/>
                        <a14:foregroundMark x1="12305" y1="75977" x2="12305" y2="75977"/>
                        <a14:backgroundMark x1="41992" y1="36133" x2="58789" y2="11328"/>
                        <a14:backgroundMark x1="50977" y1="32617" x2="62891" y2="16406"/>
                        <a14:backgroundMark x1="66016" y1="49023" x2="92383" y2="55859"/>
                        <a14:backgroundMark x1="88477" y1="35938" x2="84570" y2="29297"/>
                        <a14:backgroundMark x1="86719" y1="17383" x2="89648" y2="11328"/>
                        <a14:backgroundMark x1="76172" y1="15820" x2="74805" y2="4297"/>
                        <a14:backgroundMark x1="58008" y1="79688" x2="50391" y2="68750"/>
                        <a14:backgroundMark x1="39453" y1="74805" x2="36133" y2="65234"/>
                        <a14:backgroundMark x1="36133" y1="65234" x2="36133" y2="65234"/>
                        <a14:backgroundMark x1="6641" y1="46875" x2="21875" y2="4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749" y="3429000"/>
            <a:ext cx="2893748" cy="28937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307570-7009-5290-BD2D-1325580249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64648" y1="90234" x2="72852" y2="79883"/>
                        <a14:backgroundMark x1="63477" y1="86523" x2="63477" y2="86523"/>
                        <a14:backgroundMark x1="48438" y1="89453" x2="37109" y2="89453"/>
                        <a14:backgroundMark x1="37109" y1="89453" x2="36914" y2="89063"/>
                        <a14:backgroundMark x1="36328" y1="86328" x2="54492" y2="89453"/>
                        <a14:backgroundMark x1="51563" y1="31445" x2="51563" y2="31445"/>
                        <a14:backgroundMark x1="54492" y1="33789" x2="54492" y2="33789"/>
                        <a14:backgroundMark x1="60742" y1="85742" x2="60742" y2="85742"/>
                        <a14:backgroundMark x1="61914" y1="85352" x2="61914" y2="85352"/>
                        <a14:backgroundMark x1="64063" y1="84766" x2="64063" y2="84766"/>
                        <a14:backgroundMark x1="62695" y1="85156" x2="62695" y2="85156"/>
                        <a14:backgroundMark x1="64063" y1="85156" x2="67969" y2="83203"/>
                        <a14:backgroundMark x1="63867" y1="84766" x2="63867" y2="84766"/>
                        <a14:backgroundMark x1="64063" y1="84570" x2="64063" y2="84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4224" y="2573337"/>
            <a:ext cx="3035303" cy="3035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FA2818-4EB5-5021-2FD9-4387CE0775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61" b="89844" l="8594" r="92773">
                        <a14:foregroundMark x1="11133" y1="59570" x2="9766" y2="42188"/>
                        <a14:foregroundMark x1="9766" y1="42188" x2="11133" y2="37500"/>
                        <a14:foregroundMark x1="6055" y1="50586" x2="10352" y2="37305"/>
                        <a14:foregroundMark x1="10352" y1="37305" x2="8789" y2="34766"/>
                        <a14:foregroundMark x1="92773" y1="63281" x2="89063" y2="57813"/>
                        <a14:foregroundMark x1="25391" y1="85156" x2="25391" y2="85156"/>
                        <a14:foregroundMark x1="27148" y1="82813" x2="27148" y2="82813"/>
                        <a14:foregroundMark x1="27539" y1="83203" x2="27539" y2="83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6922" y="792780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934E6-A99C-735D-8B4C-E8C505990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26563" y1="87500" x2="38867" y2="88672"/>
                        <a14:backgroundMark x1="38867" y1="88672" x2="40820" y2="89453"/>
                        <a14:backgroundMark x1="40625" y1="89453" x2="71484" y2="92578"/>
                        <a14:backgroundMark x1="71484" y1="92578" x2="80859" y2="85547"/>
                        <a14:backgroundMark x1="80859" y1="85547" x2="69531" y2="91797"/>
                        <a14:backgroundMark x1="69531" y1="91797" x2="76563" y2="83203"/>
                        <a14:backgroundMark x1="76563" y1="83203" x2="78125" y2="82617"/>
                        <a14:backgroundMark x1="75977" y1="80664" x2="75977" y2="80664"/>
                        <a14:backgroundMark x1="30469" y1="82227" x2="30469" y2="82227"/>
                        <a14:backgroundMark x1="77930" y1="78516" x2="77930" y2="78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1083" y="4324085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36A666-EC38-AB7B-6AFB-741C76B3D41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961" b="89844" l="9961" r="91992">
                        <a14:foregroundMark x1="90625" y1="71289" x2="90625" y2="71289"/>
                        <a14:foregroundMark x1="91992" y1="71484" x2="91992" y2="71484"/>
                        <a14:foregroundMark x1="89258" y1="76953" x2="89258" y2="76953"/>
                        <a14:foregroundMark x1="85547" y1="62500" x2="85547" y2="62500"/>
                        <a14:backgroundMark x1="52539" y1="70703" x2="54883" y2="73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3978" y="990600"/>
            <a:ext cx="3400422" cy="34004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CA2952-5362-F36B-C1F2-5B9E507BB7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backgroundMark x1="86914" y1="55273" x2="85352" y2="56836"/>
                        <a14:backgroundMark x1="84961" y1="57617" x2="84961" y2="611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722" y="2456194"/>
            <a:ext cx="1945614" cy="1945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E45C71-984C-316E-D725-5F1814F2797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backgroundMark x1="38281" y1="87695" x2="36914" y2="77539"/>
                        <a14:backgroundMark x1="36914" y1="77539" x2="36914" y2="77539"/>
                        <a14:backgroundMark x1="49805" y1="79688" x2="49805" y2="75977"/>
                        <a14:backgroundMark x1="16211" y1="34961" x2="16211" y2="34961"/>
                        <a14:backgroundMark x1="16602" y1="32227" x2="16602" y2="32227"/>
                        <a14:backgroundMark x1="16016" y1="29102" x2="16016" y2="29102"/>
                        <a14:backgroundMark x1="16797" y1="29492" x2="16797" y2="29492"/>
                        <a14:backgroundMark x1="16602" y1="26563" x2="16602" y2="26563"/>
                        <a14:backgroundMark x1="17383" y1="38086" x2="17383" y2="38086"/>
                        <a14:backgroundMark x1="19141" y1="38672" x2="19141" y2="38672"/>
                        <a14:backgroundMark x1="17188" y1="35352" x2="17188" y2="35352"/>
                        <a14:backgroundMark x1="17773" y1="32813" x2="17773" y2="32813"/>
                        <a14:backgroundMark x1="17578" y1="30078" x2="17578" y2="300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6E963D-A52C-32AF-E15F-E4CB541503D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9961" b="89844" l="6055" r="89844">
                        <a14:foregroundMark x1="6055" y1="77148" x2="10742" y2="73438"/>
                        <a14:foregroundMark x1="69336" y1="76563" x2="69336" y2="76563"/>
                        <a14:backgroundMark x1="14063" y1="59180" x2="47266" y2="27734"/>
                        <a14:backgroundMark x1="47266" y1="27734" x2="57617" y2="12305"/>
                        <a14:backgroundMark x1="82813" y1="16992" x2="85938" y2="27148"/>
                        <a14:backgroundMark x1="72311" y1="76563" x2="68164" y2="91602"/>
                        <a14:backgroundMark x1="85938" y1="27148" x2="72311" y2="76563"/>
                        <a14:backgroundMark x1="68164" y1="91602" x2="66211" y2="91992"/>
                        <a14:backgroundMark x1="27344" y1="88477" x2="22852" y2="78320"/>
                        <a14:backgroundMark x1="22852" y1="78320" x2="22852" y2="77930"/>
                        <a14:backgroundMark x1="41992" y1="76758" x2="35742" y2="78711"/>
                        <a14:backgroundMark x1="29883" y1="79102" x2="45313" y2="74805"/>
                        <a14:backgroundMark x1="61719" y1="80469" x2="89063" y2="96680"/>
                        <a14:backgroundMark x1="53906" y1="72656" x2="53906" y2="72656"/>
                        <a14:backgroundMark x1="53711" y1="72656" x2="53711" y2="72656"/>
                        <a14:backgroundMark x1="53320" y1="73633" x2="53320" y2="73633"/>
                        <a14:backgroundMark x1="12305" y1="66992" x2="16602" y2="63086"/>
                        <a14:backgroundMark x1="35938" y1="78906" x2="33789" y2="74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0" y="11430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22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74FA5-2642-23F0-B911-75A1C45CA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680" l="4102" r="89844">
                        <a14:foregroundMark x1="7813" y1="65430" x2="7813" y2="65430"/>
                        <a14:foregroundMark x1="4688" y1="66992" x2="4688" y2="66992"/>
                        <a14:foregroundMark x1="4102" y1="66992" x2="4102" y2="66992"/>
                        <a14:foregroundMark x1="57227" y1="86914" x2="57227" y2="86914"/>
                        <a14:foregroundMark x1="55664" y1="81055" x2="55664" y2="81055"/>
                        <a14:foregroundMark x1="54297" y1="79492" x2="54297" y2="79492"/>
                        <a14:foregroundMark x1="53320" y1="78320" x2="53320" y2="78320"/>
                        <a14:foregroundMark x1="51953" y1="77148" x2="51953" y2="77148"/>
                        <a14:foregroundMark x1="51172" y1="76563" x2="51172" y2="76563"/>
                        <a14:foregroundMark x1="52734" y1="77539" x2="52734" y2="77539"/>
                        <a14:foregroundMark x1="56445" y1="82227" x2="56445" y2="82227"/>
                        <a14:foregroundMark x1="53516" y1="78906" x2="53516" y2="78906"/>
                        <a14:foregroundMark x1="59570" y1="92383" x2="59570" y2="92383"/>
                        <a14:foregroundMark x1="65625" y1="90039" x2="65625" y2="90039"/>
                        <a14:foregroundMark x1="52734" y1="90234" x2="52734" y2="90234"/>
                        <a14:foregroundMark x1="46680" y1="96680" x2="46680" y2="96680"/>
                        <a14:backgroundMark x1="47656" y1="88281" x2="47656" y2="88281"/>
                        <a14:backgroundMark x1="55469" y1="90039" x2="55469" y2="9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0" y="114300"/>
            <a:ext cx="2730500" cy="2730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DA645-4600-06C8-47E1-FD07AA9AD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117" y1="62109" x2="45117" y2="62109"/>
                        <a14:foregroundMark x1="45117" y1="63281" x2="45117" y2="63281"/>
                        <a14:foregroundMark x1="37305" y1="60547" x2="37305" y2="60547"/>
                        <a14:foregroundMark x1="45898" y1="63867" x2="45898" y2="63867"/>
                        <a14:foregroundMark x1="48242" y1="64648" x2="48242" y2="64648"/>
                        <a14:foregroundMark x1="40430" y1="63867" x2="40430" y2="63867"/>
                        <a14:foregroundMark x1="40820" y1="64648" x2="40820" y2="64648"/>
                        <a14:foregroundMark x1="41211" y1="65039" x2="41211" y2="65039"/>
                        <a14:foregroundMark x1="44434" y1="59961" x2="44141" y2="58789"/>
                        <a14:foregroundMark x1="44629" y1="60742" x2="44434" y2="59961"/>
                        <a14:foregroundMark x1="45020" y1="62305" x2="44629" y2="60742"/>
                        <a14:foregroundMark x1="45313" y1="63477" x2="45020" y2="62305"/>
                        <a14:foregroundMark x1="45508" y1="64258" x2="45313" y2="63477"/>
                        <a14:foregroundMark x1="44141" y1="62305" x2="44141" y2="62358"/>
                        <a14:foregroundMark x1="44141" y1="60742" x2="44141" y2="62305"/>
                        <a14:foregroundMark x1="44141" y1="59961" x2="44141" y2="60742"/>
                        <a14:foregroundMark x1="44141" y1="59598" x2="44141" y2="59961"/>
                        <a14:foregroundMark x1="44141" y1="59180" x2="44141" y2="59252"/>
                        <a14:backgroundMark x1="33594" y1="76758" x2="24219" y2="63086"/>
                        <a14:backgroundMark x1="24219" y1="63086" x2="24219" y2="62305"/>
                        <a14:backgroundMark x1="35742" y1="71680" x2="32813" y2="63086"/>
                        <a14:backgroundMark x1="72852" y1="57031" x2="73633" y2="39844"/>
                        <a14:backgroundMark x1="73633" y1="39844" x2="74219" y2="39258"/>
                        <a14:backgroundMark x1="52344" y1="59180" x2="52344" y2="59180"/>
                        <a14:backgroundMark x1="50586" y1="59180" x2="50586" y2="59180"/>
                        <a14:backgroundMark x1="48438" y1="61133" x2="48438" y2="61133"/>
                        <a14:backgroundMark x1="52734" y1="56836" x2="52734" y2="56836"/>
                        <a14:backgroundMark x1="53320" y1="56445" x2="53320" y2="56445"/>
                        <a14:backgroundMark x1="54492" y1="56836" x2="54492" y2="56836"/>
                        <a14:backgroundMark x1="53711" y1="55664" x2="53711" y2="55664"/>
                        <a14:backgroundMark x1="43555" y1="65234" x2="43555" y2="65234"/>
                        <a14:backgroundMark x1="46875" y1="62305" x2="46680" y2="61328"/>
                        <a14:backgroundMark x1="47266" y1="64258" x2="47266" y2="64258"/>
                        <a14:backgroundMark x1="43750" y1="65039" x2="43164" y2="61914"/>
                        <a14:backgroundMark x1="42969" y1="63086" x2="43359" y2="60742"/>
                        <a14:backgroundMark x1="43555" y1="59961" x2="43555" y2="59961"/>
                        <a14:backgroundMark x1="43945" y1="60742" x2="43945" y2="60742"/>
                        <a14:backgroundMark x1="43945" y1="62305" x2="43945" y2="62305"/>
                        <a14:backgroundMark x1="44141" y1="63477" x2="44141" y2="63477"/>
                        <a14:backgroundMark x1="44727" y1="64258" x2="44727" y2="64258"/>
                        <a14:backgroundMark x1="44336" y1="63477" x2="43164" y2="59570"/>
                        <a14:backgroundMark x1="44141" y1="64453" x2="44141" y2="64453"/>
                        <a14:backgroundMark x1="44727" y1="64648" x2="43359" y2="63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3200" y="355600"/>
            <a:ext cx="3098800" cy="309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D8787-AE8F-8A59-26F1-D05B33EEA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7930" y1="94727" x2="5273" y2="67969"/>
                        <a14:backgroundMark x1="5273" y1="67969" x2="5273" y2="67969"/>
                        <a14:backgroundMark x1="63281" y1="86133" x2="67383" y2="83008"/>
                        <a14:backgroundMark x1="31445" y1="77930" x2="31445" y2="76367"/>
                        <a14:backgroundMark x1="78906" y1="83789" x2="78906" y2="837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3463" y="526576"/>
            <a:ext cx="1865952" cy="1865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0CD7D8-BB27-EFB7-6627-D0EA89E8E2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6953" y1="51367" x2="76953" y2="51367"/>
                        <a14:foregroundMark x1="76953" y1="50195" x2="76953" y2="50195"/>
                        <a14:foregroundMark x1="76563" y1="48242" x2="76563" y2="48242"/>
                        <a14:foregroundMark x1="76172" y1="47266" x2="76172" y2="47266"/>
                        <a14:foregroundMark x1="76953" y1="51953" x2="76953" y2="51953"/>
                        <a14:foregroundMark x1="76758" y1="49219" x2="76758" y2="49219"/>
                        <a14:foregroundMark x1="76953" y1="50781" x2="76953" y2="50781"/>
                        <a14:foregroundMark x1="76367" y1="47852" x2="76367" y2="47852"/>
                        <a14:foregroundMark x1="26172" y1="85547" x2="29492" y2="83008"/>
                        <a14:foregroundMark x1="56055" y1="84766" x2="59375" y2="83008"/>
                        <a14:foregroundMark x1="59375" y1="82617" x2="63867" y2="74219"/>
                        <a14:foregroundMark x1="76758" y1="48828" x2="76758" y2="48828"/>
                        <a14:backgroundMark x1="67773" y1="14648" x2="77344" y2="32422"/>
                        <a14:backgroundMark x1="77344" y1="32422" x2="73047" y2="39063"/>
                        <a14:backgroundMark x1="49219" y1="90430" x2="50000" y2="80664"/>
                        <a14:backgroundMark x1="65234" y1="92188" x2="71094" y2="81641"/>
                        <a14:backgroundMark x1="71875" y1="83984" x2="71875" y2="91992"/>
                        <a14:backgroundMark x1="82227" y1="88477" x2="88477" y2="80469"/>
                        <a14:backgroundMark x1="34766" y1="90234" x2="36914" y2="81836"/>
                        <a14:backgroundMark x1="20117" y1="87500" x2="19922" y2="82422"/>
                        <a14:backgroundMark x1="29883" y1="91992" x2="35352" y2="85156"/>
                        <a14:backgroundMark x1="47070" y1="90039" x2="50000" y2="80469"/>
                        <a14:backgroundMark x1="76758" y1="47461" x2="76758" y2="47461"/>
                        <a14:backgroundMark x1="76563" y1="47070" x2="76563" y2="47070"/>
                        <a14:backgroundMark x1="77539" y1="51367" x2="77539" y2="51367"/>
                        <a14:backgroundMark x1="77344" y1="48438" x2="77344" y2="48438"/>
                        <a14:backgroundMark x1="77148" y1="48242" x2="77148" y2="48242"/>
                        <a14:backgroundMark x1="27930" y1="20117" x2="27930" y2="20117"/>
                        <a14:backgroundMark x1="52344" y1="87109" x2="52344" y2="87109"/>
                        <a14:backgroundMark x1="51758" y1="84961" x2="51758" y2="84961"/>
                        <a14:backgroundMark x1="58594" y1="87500" x2="58594" y2="87500"/>
                        <a14:backgroundMark x1="63281" y1="86914" x2="63281" y2="86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5845" y="612775"/>
            <a:ext cx="2232025" cy="223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717D26-9F4F-BB9F-5F72-87E2DC455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90430" l="9961" r="89844">
                        <a14:foregroundMark x1="48047" y1="90430" x2="48047" y2="90430"/>
                        <a14:backgroundMark x1="67773" y1="91797" x2="76563" y2="85938"/>
                        <a14:backgroundMark x1="39258" y1="88672" x2="44141" y2="85156"/>
                        <a14:backgroundMark x1="64648" y1="83398" x2="64648" y2="83398"/>
                        <a14:backgroundMark x1="56055" y1="85742" x2="56055" y2="85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0" y="3632956"/>
            <a:ext cx="1865953" cy="1865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F7A23-C06E-F716-1002-E2D25A6247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5469" y1="48828" x2="37695" y2="29688"/>
                        <a14:backgroundMark x1="35547" y1="90039" x2="35352" y2="89063"/>
                        <a14:backgroundMark x1="35352" y1="89063" x2="20117" y2="50000"/>
                        <a14:backgroundMark x1="27930" y1="50000" x2="44141" y2="68359"/>
                        <a14:backgroundMark x1="44141" y1="68359" x2="44141" y2="68945"/>
                        <a14:backgroundMark x1="44141" y1="64844" x2="30273" y2="42969"/>
                        <a14:backgroundMark x1="71094" y1="47461" x2="54102" y2="21875"/>
                        <a14:backgroundMark x1="54883" y1="25781" x2="63281" y2="39844"/>
                        <a14:backgroundMark x1="61328" y1="39844" x2="54297" y2="30078"/>
                        <a14:backgroundMark x1="54297" y1="30078" x2="53711" y2="275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1583" y="2844800"/>
            <a:ext cx="3098800" cy="309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8906C1-292F-8917-1BC9-9BAE33C9B6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3974" y="3203030"/>
            <a:ext cx="1495970" cy="1495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2E1D8-9F64-52D3-27F1-444B7CA8F3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6797" y1="66406" x2="46680" y2="83008"/>
                        <a14:backgroundMark x1="46680" y1="83008" x2="78906" y2="81641"/>
                        <a14:backgroundMark x1="78906" y1="81641" x2="78125" y2="69727"/>
                        <a14:backgroundMark x1="78125" y1="69727" x2="84375" y2="46875"/>
                        <a14:backgroundMark x1="84375" y1="46875" x2="73438" y2="6250"/>
                        <a14:backgroundMark x1="73438" y1="6250" x2="48828" y2="6055"/>
                        <a14:backgroundMark x1="48828" y1="6055" x2="31250" y2="16992"/>
                        <a14:backgroundMark x1="31250" y1="16992" x2="14844" y2="49805"/>
                        <a14:backgroundMark x1="14844" y1="49805" x2="17773" y2="60156"/>
                        <a14:backgroundMark x1="17773" y1="60156" x2="24609" y2="67969"/>
                        <a14:backgroundMark x1="24609" y1="67969" x2="24219" y2="69141"/>
                        <a14:backgroundMark x1="24023" y1="68945" x2="16992" y2="48828"/>
                        <a14:backgroundMark x1="19336" y1="45703" x2="27148" y2="27539"/>
                        <a14:backgroundMark x1="25391" y1="30078" x2="45508" y2="17773"/>
                        <a14:backgroundMark x1="50586" y1="17188" x2="73047" y2="28906"/>
                        <a14:backgroundMark x1="73047" y1="28906" x2="76367" y2="34180"/>
                        <a14:backgroundMark x1="78125" y1="58203" x2="80859" y2="27148"/>
                        <a14:backgroundMark x1="79688" y1="56250" x2="75195" y2="69727"/>
                        <a14:backgroundMark x1="75195" y1="69727" x2="59570" y2="82031"/>
                        <a14:backgroundMark x1="59570" y1="82031" x2="48242" y2="78906"/>
                        <a14:backgroundMark x1="48242" y1="78906" x2="49414" y2="76172"/>
                        <a14:backgroundMark x1="73633" y1="73633" x2="75977" y2="60742"/>
                        <a14:backgroundMark x1="75977" y1="60742" x2="66211" y2="77539"/>
                        <a14:backgroundMark x1="29688" y1="75391" x2="23047" y2="62891"/>
                        <a14:backgroundMark x1="23047" y1="62891" x2="22070" y2="58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6404" y="4099398"/>
            <a:ext cx="2232026" cy="22320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B4C3B-2BE5-4864-98EA-02EEBA01ED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9961" r="90625">
                        <a14:foregroundMark x1="90625" y1="25195" x2="90625" y2="25195"/>
                        <a14:foregroundMark x1="79297" y1="19727" x2="79297" y2="19727"/>
                        <a14:foregroundMark x1="78711" y1="19531" x2="78711" y2="19531"/>
                        <a14:backgroundMark x1="53516" y1="93945" x2="24219" y2="81250"/>
                        <a14:backgroundMark x1="24219" y1="81250" x2="19336" y2="759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851" y="3523184"/>
            <a:ext cx="1285306" cy="1285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54749-CB46-349D-3CC5-C496BB6106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125" b="98438" l="8203" r="93750">
                        <a14:foregroundMark x1="14844" y1="87695" x2="37305" y2="47461"/>
                        <a14:foregroundMark x1="13086" y1="90430" x2="13086" y2="91602"/>
                        <a14:foregroundMark x1="46094" y1="91406" x2="47266" y2="97852"/>
                        <a14:foregroundMark x1="93750" y1="97266" x2="87891" y2="81055"/>
                        <a14:foregroundMark x1="42578" y1="10156" x2="55469" y2="10547"/>
                        <a14:foregroundMark x1="47656" y1="8594" x2="47656" y2="8594"/>
                        <a14:foregroundMark x1="49609" y1="3125" x2="49609" y2="3125"/>
                        <a14:foregroundMark x1="56836" y1="5078" x2="56836" y2="5078"/>
                        <a14:foregroundMark x1="54492" y1="4883" x2="54492" y2="4883"/>
                        <a14:foregroundMark x1="52148" y1="3711" x2="52148" y2="3711"/>
                        <a14:foregroundMark x1="54297" y1="4102" x2="54297" y2="4102"/>
                        <a14:foregroundMark x1="60156" y1="5469" x2="60156" y2="5469"/>
                        <a14:foregroundMark x1="58789" y1="6250" x2="58789" y2="6250"/>
                        <a14:foregroundMark x1="45898" y1="4102" x2="45898" y2="4102"/>
                        <a14:foregroundMark x1="43750" y1="4883" x2="43750" y2="4883"/>
                        <a14:foregroundMark x1="46680" y1="4102" x2="46680" y2="4102"/>
                        <a14:foregroundMark x1="41602" y1="6250" x2="41602" y2="6250"/>
                        <a14:foregroundMark x1="39258" y1="5078" x2="39258" y2="5078"/>
                        <a14:foregroundMark x1="65234" y1="96680" x2="65234" y2="96680"/>
                        <a14:foregroundMark x1="8398" y1="85742" x2="8203" y2="98438"/>
                        <a14:backgroundMark x1="75781" y1="96680" x2="75781" y2="96680"/>
                        <a14:backgroundMark x1="67383" y1="65625" x2="67383" y2="65625"/>
                        <a14:backgroundMark x1="67969" y1="65234" x2="67969" y2="65234"/>
                        <a14:backgroundMark x1="23242" y1="96875" x2="23242" y2="96875"/>
                        <a14:backgroundMark x1="73242" y1="93359" x2="73242" y2="93359"/>
                        <a14:backgroundMark x1="27734" y1="91602" x2="27734" y2="91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6939" y="3827261"/>
            <a:ext cx="1743478" cy="1743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158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977E2-C1C8-1FDE-02B4-CCF5324F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90039" l="9961" r="89844">
                        <a14:foregroundMark x1="32031" y1="9961" x2="32031" y2="9961"/>
                        <a14:foregroundMark x1="68164" y1="9180" x2="68164" y2="9180"/>
                        <a14:foregroundMark x1="56836" y1="90039" x2="56836" y2="90039"/>
                        <a14:foregroundMark x1="39648" y1="90039" x2="39648" y2="90039"/>
                        <a14:foregroundMark x1="35742" y1="89063" x2="35742" y2="89063"/>
                        <a14:foregroundMark x1="60352" y1="89844" x2="60352" y2="89844"/>
                        <a14:foregroundMark x1="62109" y1="89453" x2="62109" y2="89453"/>
                        <a14:foregroundMark x1="29102" y1="86914" x2="29102" y2="86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80" y="330200"/>
            <a:ext cx="2489200" cy="2489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D05672-AFA6-09CA-C995-3E8D813CD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4141" l="9961" r="89844">
                        <a14:foregroundMark x1="59961" y1="90625" x2="59961" y2="90625"/>
                        <a14:foregroundMark x1="39844" y1="92188" x2="39844" y2="92188"/>
                        <a14:foregroundMark x1="34570" y1="92773" x2="34570" y2="92773"/>
                        <a14:foregroundMark x1="21875" y1="6836" x2="21875" y2="6836"/>
                        <a14:foregroundMark x1="21094" y1="3711" x2="21094" y2="3711"/>
                        <a14:foregroundMark x1="38086" y1="93750" x2="38086" y2="93750"/>
                        <a14:foregroundMark x1="41797" y1="94141" x2="41797" y2="94141"/>
                        <a14:foregroundMark x1="40234" y1="94141" x2="40234" y2="94141"/>
                        <a14:backgroundMark x1="77930" y1="65430" x2="77930" y2="65430"/>
                        <a14:backgroundMark x1="76758" y1="62500" x2="76758" y2="62500"/>
                        <a14:backgroundMark x1="78125" y1="68164" x2="78125" y2="68164"/>
                        <a14:backgroundMark x1="75977" y1="64844" x2="75977" y2="64844"/>
                        <a14:backgroundMark x1="49023" y1="93945" x2="49023" y2="93945"/>
                        <a14:backgroundMark x1="50195" y1="95117" x2="47461" y2="92578"/>
                        <a14:backgroundMark x1="35547" y1="94141" x2="35547" y2="94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380" y="781050"/>
            <a:ext cx="1587500" cy="1587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80EE64-434D-9A04-F618-B378E0288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2344" r="95508">
                        <a14:foregroundMark x1="8984" y1="34570" x2="8984" y2="34570"/>
                        <a14:foregroundMark x1="10156" y1="35742" x2="10156" y2="35742"/>
                        <a14:foregroundMark x1="2344" y1="49023" x2="2344" y2="49023"/>
                        <a14:foregroundMark x1="33008" y1="88867" x2="33008" y2="88867"/>
                        <a14:foregroundMark x1="95508" y1="57617" x2="95508" y2="57617"/>
                        <a14:foregroundMark x1="52539" y1="88281" x2="52539" y2="88281"/>
                        <a14:foregroundMark x1="41797" y1="89844" x2="41797" y2="89844"/>
                        <a14:foregroundMark x1="37305" y1="89648" x2="37305" y2="89648"/>
                        <a14:foregroundMark x1="32422" y1="88477" x2="32422" y2="88477"/>
                        <a14:foregroundMark x1="31250" y1="89063" x2="31250" y2="89063"/>
                        <a14:foregroundMark x1="69727" y1="87695" x2="69727" y2="87695"/>
                        <a14:backgroundMark x1="56055" y1="90820" x2="56055" y2="90820"/>
                        <a14:backgroundMark x1="22852" y1="88672" x2="36719" y2="94336"/>
                        <a14:backgroundMark x1="30273" y1="92578" x2="53320" y2="92578"/>
                        <a14:backgroundMark x1="32031" y1="91602" x2="60938" y2="89844"/>
                        <a14:backgroundMark x1="86133" y1="89844" x2="86133" y2="89844"/>
                        <a14:backgroundMark x1="84570" y1="89258" x2="84570" y2="89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0880" y="460375"/>
            <a:ext cx="2228850" cy="22288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8F62A-70BB-DA4A-C41F-007E1F5421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81055" y1="53125" x2="81055" y2="53125"/>
                        <a14:backgroundMark x1="24219" y1="57031" x2="24219" y2="57031"/>
                        <a14:backgroundMark x1="12695" y1="59570" x2="8594" y2="48828"/>
                        <a14:backgroundMark x1="8594" y1="48828" x2="11523" y2="50586"/>
                        <a14:backgroundMark x1="12695" y1="47070" x2="11914" y2="50000"/>
                        <a14:backgroundMark x1="36523" y1="80469" x2="36523" y2="80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5180" y="0"/>
            <a:ext cx="2819400" cy="2819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C3377-2E0E-5255-1E4B-40BCC4177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5117" y1="89648" x2="45117" y2="89648"/>
                        <a14:foregroundMark x1="41602" y1="85352" x2="41602" y2="85352"/>
                        <a14:foregroundMark x1="49414" y1="89063" x2="49414" y2="89063"/>
                        <a14:foregroundMark x1="61523" y1="89844" x2="61523" y2="89844"/>
                        <a14:foregroundMark x1="76367" y1="30664" x2="76367" y2="30664"/>
                        <a14:foregroundMark x1="15234" y1="25195" x2="15234" y2="25195"/>
                        <a14:foregroundMark x1="14258" y1="25391" x2="14258" y2="25391"/>
                        <a14:foregroundMark x1="44922" y1="36328" x2="44922" y2="36328"/>
                        <a14:foregroundMark x1="14648" y1="34766" x2="14648" y2="347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4243" y="2607337"/>
            <a:ext cx="2917825" cy="2917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89215-8294-7FBE-48C0-49EBC66117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89844" l="9961" r="90820">
                        <a14:foregroundMark x1="30469" y1="19531" x2="30469" y2="19531"/>
                        <a14:foregroundMark x1="90820" y1="47656" x2="90820" y2="47656"/>
                        <a14:foregroundMark x1="16211" y1="21875" x2="16211" y2="21875"/>
                        <a14:backgroundMark x1="54492" y1="81836" x2="50586" y2="72070"/>
                        <a14:backgroundMark x1="50586" y1="72070" x2="50586" y2="71680"/>
                        <a14:backgroundMark x1="32422" y1="70313" x2="32422" y2="70313"/>
                        <a14:backgroundMark x1="74219" y1="74805" x2="74219" y2="74805"/>
                        <a14:backgroundMark x1="88086" y1="71484" x2="88086" y2="7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03" y="3201537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BADD6-C7CC-C935-B2AC-CF548ADDA7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5191" y="3800995"/>
            <a:ext cx="2481618" cy="24816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9AEC2-21DE-587F-B760-651403A244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883" b="97852" l="9961" r="89844">
                        <a14:foregroundMark x1="51758" y1="8984" x2="51758" y2="8984"/>
                        <a14:foregroundMark x1="49609" y1="5078" x2="49609" y2="5078"/>
                        <a14:foregroundMark x1="55664" y1="72852" x2="55664" y2="72852"/>
                        <a14:foregroundMark x1="50391" y1="70898" x2="50391" y2="70898"/>
                        <a14:foregroundMark x1="47852" y1="72266" x2="47852" y2="72266"/>
                        <a14:foregroundMark x1="47852" y1="97852" x2="47852" y2="97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443" y="2737370"/>
            <a:ext cx="2605679" cy="26056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DE58E9-D65D-6A45-5B8E-80EA31E66F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9961" r="99414">
                        <a14:foregroundMark x1="33398" y1="41016" x2="32227" y2="34766"/>
                        <a14:foregroundMark x1="93945" y1="79688" x2="93945" y2="79688"/>
                        <a14:foregroundMark x1="98828" y1="79688" x2="98828" y2="79688"/>
                        <a14:foregroundMark x1="99414" y1="79102" x2="99414" y2="79102"/>
                        <a14:backgroundMark x1="75195" y1="87109" x2="86523" y2="83594"/>
                        <a14:backgroundMark x1="86523" y1="83594" x2="86914" y2="79688"/>
                        <a14:backgroundMark x1="97852" y1="80273" x2="97852" y2="80273"/>
                        <a14:backgroundMark x1="93945" y1="79883" x2="93945" y2="79883"/>
                        <a14:backgroundMark x1="99414" y1="80469" x2="99414" y2="80469"/>
                        <a14:backgroundMark x1="99023" y1="79883" x2="99023" y2="79883"/>
                        <a14:backgroundMark x1="93945" y1="79492" x2="93945" y2="79492"/>
                        <a14:backgroundMark x1="98633" y1="79883" x2="98633" y2="79883"/>
                        <a14:backgroundMark x1="98633" y1="79883" x2="98633" y2="79883"/>
                        <a14:backgroundMark x1="98633" y1="79883" x2="98633" y2="79883"/>
                        <a14:backgroundMark x1="98633" y1="79688" x2="98633" y2="79688"/>
                        <a14:backgroundMark x1="78320" y1="84570" x2="78320" y2="84570"/>
                        <a14:backgroundMark x1="75000" y1="85742" x2="75000" y2="85742"/>
                        <a14:backgroundMark x1="72461" y1="85742" x2="72461" y2="85742"/>
                        <a14:backgroundMark x1="68945" y1="85938" x2="68945" y2="85938"/>
                        <a14:backgroundMark x1="82617" y1="81250" x2="82617" y2="81250"/>
                        <a14:backgroundMark x1="59961" y1="87109" x2="59961" y2="87109"/>
                        <a14:backgroundMark x1="47656" y1="82422" x2="47656" y2="82422"/>
                        <a14:backgroundMark x1="42969" y1="82617" x2="42969" y2="82617"/>
                        <a14:backgroundMark x1="42578" y1="82617" x2="42578" y2="82617"/>
                        <a14:backgroundMark x1="41992" y1="82813" x2="41992" y2="82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5528" y="3388703"/>
            <a:ext cx="2064068" cy="20640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7194C7-3A31-145B-465A-8E40C311BA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93945" l="5469" r="89844">
                        <a14:foregroundMark x1="5859" y1="84570" x2="5859" y2="84570"/>
                        <a14:foregroundMark x1="54102" y1="92969" x2="54102" y2="92969"/>
                        <a14:foregroundMark x1="50977" y1="93945" x2="50977" y2="93945"/>
                        <a14:foregroundMark x1="41992" y1="87891" x2="41992" y2="87891"/>
                        <a14:foregroundMark x1="50781" y1="91406" x2="50781" y2="91406"/>
                        <a14:foregroundMark x1="59766" y1="83594" x2="59766" y2="83594"/>
                        <a14:foregroundMark x1="58984" y1="83984" x2="58984" y2="83984"/>
                        <a14:foregroundMark x1="58594" y1="83984" x2="58594" y2="83984"/>
                        <a14:foregroundMark x1="53711" y1="88086" x2="53711" y2="88086"/>
                        <a14:backgroundMark x1="32422" y1="91406" x2="32422" y2="91406"/>
                        <a14:backgroundMark x1="55078" y1="85156" x2="55078" y2="85156"/>
                        <a14:backgroundMark x1="43750" y1="85742" x2="43750" y2="85742"/>
                        <a14:backgroundMark x1="73828" y1="85938" x2="73828" y2="85938"/>
                        <a14:backgroundMark x1="68945" y1="86719" x2="68945" y2="86719"/>
                        <a14:backgroundMark x1="51367" y1="91016" x2="51367" y2="91016"/>
                        <a14:backgroundMark x1="45703" y1="86328" x2="45703" y2="86328"/>
                        <a14:backgroundMark x1="48047" y1="84180" x2="48047" y2="84180"/>
                        <a14:backgroundMark x1="71875" y1="91602" x2="71875" y2="91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5809" y="1867988"/>
            <a:ext cx="1738763" cy="17387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333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hellotuners1@outlook.com</cp:lastModifiedBy>
  <cp:revision>36</cp:revision>
  <dcterms:created xsi:type="dcterms:W3CDTF">2024-12-19T21:20:45Z</dcterms:created>
  <dcterms:modified xsi:type="dcterms:W3CDTF">2024-12-25T07:03:54Z</dcterms:modified>
</cp:coreProperties>
</file>